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9" r:id="rId7"/>
    <p:sldId id="258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18E2-E1FE-4AC6-B6B3-E0A03CEB16FD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DC88-89FA-4FE1-8F5E-20427A034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18E2-E1FE-4AC6-B6B3-E0A03CEB16FD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DC88-89FA-4FE1-8F5E-20427A034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18E2-E1FE-4AC6-B6B3-E0A03CEB16FD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DC88-89FA-4FE1-8F5E-20427A034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18E2-E1FE-4AC6-B6B3-E0A03CEB16FD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DC88-89FA-4FE1-8F5E-20427A034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18E2-E1FE-4AC6-B6B3-E0A03CEB16FD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DC88-89FA-4FE1-8F5E-20427A034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18E2-E1FE-4AC6-B6B3-E0A03CEB16FD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DC88-89FA-4FE1-8F5E-20427A034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18E2-E1FE-4AC6-B6B3-E0A03CEB16FD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DC88-89FA-4FE1-8F5E-20427A034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18E2-E1FE-4AC6-B6B3-E0A03CEB16FD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DC88-89FA-4FE1-8F5E-20427A034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18E2-E1FE-4AC6-B6B3-E0A03CEB16FD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DC88-89FA-4FE1-8F5E-20427A034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18E2-E1FE-4AC6-B6B3-E0A03CEB16FD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DC88-89FA-4FE1-8F5E-20427A034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18E2-E1FE-4AC6-B6B3-E0A03CEB16FD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DC88-89FA-4FE1-8F5E-20427A034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818E2-E1FE-4AC6-B6B3-E0A03CEB16FD}" type="datetimeFigureOut">
              <a:rPr lang="ru-RU" smtClean="0"/>
              <a:pPr/>
              <a:t>27.12.2020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DC88-89FA-4FE1-8F5E-20427A034F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ifehacker.ru/15-astronomy-apps-for-amateu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skysafariastronom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lavadip.com/skey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Помощники </a:t>
            </a:r>
            <a:r>
              <a:rPr lang="ru-RU" dirty="0" smtClean="0"/>
              <a:t>астронома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716016" y="5229200"/>
            <a:ext cx="3981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Коголь И.Ю. </a:t>
            </a:r>
          </a:p>
          <a:p>
            <a:r>
              <a:rPr lang="ru-RU" dirty="0" smtClean="0"/>
              <a:t>учитель  МАОУ «Комсомольская СОШ»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3717032"/>
            <a:ext cx="6262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Опыт использования мобильных приложений по астрономии</a:t>
            </a:r>
          </a:p>
          <a:p>
            <a:pPr algn="ctr"/>
            <a:r>
              <a:rPr lang="ru-RU" dirty="0" smtClean="0"/>
              <a:t>По материалам источников  сети Интернет</a:t>
            </a:r>
            <a:endParaRPr lang="ru-RU" dirty="0"/>
          </a:p>
        </p:txBody>
      </p:sp>
      <p:pic>
        <p:nvPicPr>
          <p:cNvPr id="5" name="Picture 2" descr="https://cdn.lifehacker.ru/wp-content/uploads/lh-appbox/screenshots/e983e8dfe888c57d832883eabd77bf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056" y="692696"/>
            <a:ext cx="833395" cy="1484784"/>
          </a:xfrm>
          <a:prstGeom prst="rect">
            <a:avLst/>
          </a:prstGeom>
          <a:noFill/>
        </p:spPr>
      </p:pic>
      <p:pic>
        <p:nvPicPr>
          <p:cNvPr id="6" name="Picture 4" descr="https://cdn.lifehacker.ru/wp-content/uploads/lh-appbox/screenshots/f4e6fdaae34d684903ba71a366c396c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8506" y="692696"/>
            <a:ext cx="833395" cy="1484784"/>
          </a:xfrm>
          <a:prstGeom prst="rect">
            <a:avLst/>
          </a:prstGeom>
          <a:noFill/>
        </p:spPr>
      </p:pic>
      <p:pic>
        <p:nvPicPr>
          <p:cNvPr id="7" name="Picture 6" descr="https://cdn.lifehacker.ru/wp-content/uploads/lh-appbox/screenshots/9e2abb04336db45f8619b1b911065e9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7864" y="692696"/>
            <a:ext cx="833395" cy="1484784"/>
          </a:xfrm>
          <a:prstGeom prst="rect">
            <a:avLst/>
          </a:prstGeom>
          <a:noFill/>
        </p:spPr>
      </p:pic>
      <p:pic>
        <p:nvPicPr>
          <p:cNvPr id="8" name="Picture 8" descr="https://cdn.lifehacker.ru/wp-content/uploads/lh-appbox/screenshots/737b32472154a76f7e039c101dc1330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04248" y="692696"/>
            <a:ext cx="833395" cy="1484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мобильных приложениях по астрономии в интернете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ru-RU" b="1" dirty="0" smtClean="0"/>
              <a:t>14 лучших приложений для любителей </a:t>
            </a:r>
            <a:r>
              <a:rPr lang="ru-RU" b="1" dirty="0" smtClean="0"/>
              <a:t>астрономии </a:t>
            </a:r>
          </a:p>
          <a:p>
            <a:pPr algn="ctr">
              <a:buNone/>
            </a:pPr>
            <a:r>
              <a:rPr lang="en-US" sz="1800" b="1" dirty="0" smtClean="0">
                <a:hlinkClick r:id="rId2"/>
              </a:rPr>
              <a:t>https</a:t>
            </a:r>
            <a:r>
              <a:rPr lang="en-US" sz="1800" b="1" dirty="0" smtClean="0">
                <a:hlinkClick r:id="rId2"/>
              </a:rPr>
              <a:t>://lifehacker.ru/15-astronomy-apps-for-amateurs</a:t>
            </a:r>
            <a:r>
              <a:rPr lang="en-US" sz="1800" b="1" dirty="0" smtClean="0">
                <a:hlinkClick r:id="rId2"/>
              </a:rPr>
              <a:t>/</a:t>
            </a:r>
            <a:endParaRPr lang="ru-RU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ru-RU" sz="1800" b="1" dirty="0" smtClean="0"/>
              <a:t>       </a:t>
            </a:r>
            <a:r>
              <a:rPr lang="ru-RU" sz="1800" dirty="0" smtClean="0"/>
              <a:t>Список приложений описанных в статье, на сегодняшний день может кардинально измениться. В </a:t>
            </a:r>
            <a:r>
              <a:rPr lang="en-US" sz="1800" dirty="0" smtClean="0"/>
              <a:t>Google</a:t>
            </a:r>
            <a:r>
              <a:rPr lang="ru-RU" sz="1800" dirty="0" smtClean="0"/>
              <a:t> </a:t>
            </a:r>
            <a:r>
              <a:rPr lang="en-US" sz="1800" dirty="0" smtClean="0"/>
              <a:t>Play </a:t>
            </a:r>
            <a:r>
              <a:rPr lang="ru-RU" sz="1800" dirty="0" err="1" smtClean="0"/>
              <a:t>Маркет</a:t>
            </a:r>
            <a:r>
              <a:rPr lang="ru-RU" sz="1800" dirty="0" smtClean="0"/>
              <a:t> регулярно появляются новые приложения, а старые меняют статус, переходя из разряда бесплатных в условно бесплатные с базовыми функциями (за расширение возможностей, придется заплатить)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Stellarium Mobile Free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Традиционно используемое на уроках астрономии приложение, имеет мобильный вариант. Рекомендую для установки на телефон учителю астрономии, для расширения компетенций в области небесных объектов.</a:t>
            </a:r>
          </a:p>
          <a:p>
            <a:pPr algn="just"/>
            <a:r>
              <a:rPr lang="ru-RU" dirty="0" smtClean="0"/>
              <a:t>Размер после установки на телефон 161Мб (в магазине приложений почему-то указан размер 74Мб)</a:t>
            </a:r>
          </a:p>
          <a:p>
            <a:pPr algn="just"/>
            <a:r>
              <a:rPr lang="ru-RU" dirty="0" smtClean="0"/>
              <a:t>Очень хорошее приложение, даже в базовой бесплатной комплектации. Полное расширение функционала стоит 690 рублей однократно или по 139 рублей в месяц после 30 дней пробного периода. </a:t>
            </a:r>
            <a:endParaRPr lang="ru-RU" dirty="0"/>
          </a:p>
        </p:txBody>
      </p:sp>
      <p:pic>
        <p:nvPicPr>
          <p:cNvPr id="1026" name="Picture 2" descr="https://pdacdn.com/app/5daffcc81987d/img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84168" y="1412776"/>
            <a:ext cx="2752945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Star </a:t>
            </a:r>
            <a:r>
              <a:rPr lang="en-US" b="1" dirty="0" smtClean="0"/>
              <a:t>Chart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91264" cy="2592289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Пожалуй, самое простое и самое полезное из всех приложений этого списка. </a:t>
            </a:r>
            <a:r>
              <a:rPr lang="ru-RU" sz="1600" dirty="0" err="1" smtClean="0"/>
              <a:t>Star</a:t>
            </a:r>
            <a:r>
              <a:rPr lang="ru-RU" sz="1600" dirty="0" smtClean="0"/>
              <a:t> </a:t>
            </a:r>
            <a:r>
              <a:rPr lang="ru-RU" sz="1600" dirty="0" err="1" smtClean="0"/>
              <a:t>Chart</a:t>
            </a:r>
            <a:r>
              <a:rPr lang="ru-RU" sz="1600" dirty="0" smtClean="0"/>
              <a:t> — это не что иное, как виртуальная карта звёздного неба. Рассмотреть можно все видимые звёзды (более 5 000) и все 88 созвездий. Для каждого и каждой есть собственная информационная карта с детальными данными. </a:t>
            </a:r>
            <a:r>
              <a:rPr lang="ru-RU" sz="1600" dirty="0" smtClean="0"/>
              <a:t>Весь </a:t>
            </a:r>
            <a:r>
              <a:rPr lang="ru-RU" sz="1600" b="1" dirty="0" smtClean="0"/>
              <a:t>интерфейс русский </a:t>
            </a:r>
            <a:r>
              <a:rPr lang="ru-RU" sz="1600" dirty="0" smtClean="0"/>
              <a:t>(картинки из интернета)</a:t>
            </a:r>
          </a:p>
          <a:p>
            <a:pPr algn="just"/>
            <a:r>
              <a:rPr lang="ru-RU" sz="1600" dirty="0" smtClean="0"/>
              <a:t>Размер после установки на телефон </a:t>
            </a:r>
            <a:r>
              <a:rPr lang="ru-RU" sz="1600" dirty="0" smtClean="0"/>
              <a:t>296Мб, что не мало.</a:t>
            </a:r>
          </a:p>
          <a:p>
            <a:pPr algn="just"/>
            <a:r>
              <a:rPr lang="ru-RU" sz="1600" dirty="0" smtClean="0"/>
              <a:t>Первое впечатление очень хорошее. Красочное приложение с режимом исследователя солнечной системы. </a:t>
            </a:r>
          </a:p>
          <a:p>
            <a:pPr algn="just"/>
            <a:r>
              <a:rPr lang="ru-RU" sz="1600" dirty="0" smtClean="0"/>
              <a:t>Как позже выяснилось к приложению есть дополнительные модули обновления стоимостью от 229 до 790 рублей и на них можно при желании потратить не одну тысячу рублей.</a:t>
            </a:r>
            <a:endParaRPr lang="ru-RU" sz="1600" dirty="0"/>
          </a:p>
        </p:txBody>
      </p:sp>
      <p:pic>
        <p:nvPicPr>
          <p:cNvPr id="19458" name="Picture 2" descr="https://cdn.lifehacker.ru/wp-content/uploads/lh-appbox/screenshots/e983e8dfe888c57d832883eabd77bf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056" y="3573016"/>
            <a:ext cx="1657350" cy="2952751"/>
          </a:xfrm>
          <a:prstGeom prst="rect">
            <a:avLst/>
          </a:prstGeom>
          <a:noFill/>
        </p:spPr>
      </p:pic>
      <p:pic>
        <p:nvPicPr>
          <p:cNvPr id="19460" name="Picture 4" descr="https://cdn.lifehacker.ru/wp-content/uploads/lh-appbox/screenshots/f4e6fdaae34d684903ba71a366c396c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8506" y="3573016"/>
            <a:ext cx="1657350" cy="2952751"/>
          </a:xfrm>
          <a:prstGeom prst="rect">
            <a:avLst/>
          </a:prstGeom>
          <a:noFill/>
        </p:spPr>
      </p:pic>
      <p:pic>
        <p:nvPicPr>
          <p:cNvPr id="19462" name="Picture 6" descr="https://cdn.lifehacker.ru/wp-content/uploads/lh-appbox/screenshots/9e2abb04336db45f8619b1b911065e9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7864" y="3573016"/>
            <a:ext cx="1657350" cy="2952751"/>
          </a:xfrm>
          <a:prstGeom prst="rect">
            <a:avLst/>
          </a:prstGeom>
          <a:noFill/>
        </p:spPr>
      </p:pic>
      <p:pic>
        <p:nvPicPr>
          <p:cNvPr id="19464" name="Picture 8" descr="https://cdn.lifehacker.ru/wp-content/uploads/lh-appbox/screenshots/737b32472154a76f7e039c101dc1330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04248" y="3573016"/>
            <a:ext cx="16573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SkySafari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5616624" cy="45259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Позволяет изучать небесные объекты из любой точки земного шара в режиме дополненной реальности. Стоит навести смартфон на ту или иную часть неба, и вы увидите карту этого участка космоса. Строго говоря, наводить можно на что угодно: </a:t>
            </a:r>
            <a:r>
              <a:rPr lang="ru-RU" dirty="0" err="1">
                <a:hlinkClick r:id="rId2"/>
              </a:rPr>
              <a:t>SkySafari</a:t>
            </a:r>
            <a:r>
              <a:rPr lang="ru-RU" dirty="0"/>
              <a:t> ориентируется только по координатам и данным гироскопа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Размер после установки на телефон </a:t>
            </a:r>
            <a:r>
              <a:rPr lang="ru-RU" dirty="0" smtClean="0"/>
              <a:t>325Мб</a:t>
            </a:r>
            <a:r>
              <a:rPr lang="ru-RU" dirty="0" smtClean="0"/>
              <a:t>, </a:t>
            </a:r>
            <a:r>
              <a:rPr lang="ru-RU" dirty="0" smtClean="0"/>
              <a:t>самое ёмкое приложение, которое я установил из данного перечня.</a:t>
            </a:r>
          </a:p>
          <a:p>
            <a:pPr algn="just"/>
            <a:r>
              <a:rPr lang="ru-RU" dirty="0" smtClean="0"/>
              <a:t>Английский интерфейс может вызвать затруднения. Тем не менее, приложение мне показалось удобным и информативным. Есть встроенная иллюстрированная энциклопедия по космическим объектам, но к сожалению на английском языке.</a:t>
            </a:r>
          </a:p>
          <a:p>
            <a:pPr algn="just"/>
            <a:r>
              <a:rPr lang="ru-RU" dirty="0" smtClean="0"/>
              <a:t>За опцию космос с  трехмерным обзором просят 329 рублей</a:t>
            </a:r>
          </a:p>
          <a:p>
            <a:pPr algn="just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https://imag.malavida.com/mvimgbig/download-fs/skysafari-28467-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476672"/>
            <a:ext cx="2694615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SkEye</a:t>
            </a:r>
            <a:r>
              <a:rPr lang="en-US" b="1" dirty="0"/>
              <a:t> Astronomy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1268760"/>
            <a:ext cx="4762872" cy="499715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А это приложение для настоящих астрономов. По крайней мере, его единственная функция пригодится только тем, у кого есть телескоп. Синхронизируя смартфон с телескопом, можно использовать подсказки: в какую сторону направить трубу, чтобы увидеть желаемый объект. В базе </a:t>
            </a:r>
            <a:r>
              <a:rPr lang="ru-RU" dirty="0" err="1">
                <a:hlinkClick r:id="rId2"/>
              </a:rPr>
              <a:t>SkEye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Astronomy</a:t>
            </a:r>
            <a:r>
              <a:rPr lang="ru-RU" dirty="0"/>
              <a:t> больше 180 ярких объектов: планеты Солнечной системы, объекты </a:t>
            </a:r>
            <a:r>
              <a:rPr lang="ru-RU" dirty="0" err="1"/>
              <a:t>Мессье</a:t>
            </a:r>
            <a:r>
              <a:rPr lang="ru-RU" dirty="0"/>
              <a:t>. Кроме того, тут есть функция </a:t>
            </a:r>
            <a:r>
              <a:rPr lang="ru-RU" dirty="0" err="1"/>
              <a:t>Time</a:t>
            </a:r>
            <a:r>
              <a:rPr lang="ru-RU" dirty="0"/>
              <a:t> </a:t>
            </a:r>
            <a:r>
              <a:rPr lang="ru-RU" dirty="0" err="1"/>
              <a:t>Machine</a:t>
            </a:r>
            <a:r>
              <a:rPr lang="ru-RU" dirty="0"/>
              <a:t>, которая позволит спланировать наблюдения за ночными звездопадами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Самое легкое приложение из мной опробованных, </a:t>
            </a:r>
            <a:r>
              <a:rPr lang="ru-RU" dirty="0" smtClean="0"/>
              <a:t>после установки на телефон </a:t>
            </a:r>
            <a:r>
              <a:rPr lang="ru-RU" dirty="0" smtClean="0"/>
              <a:t>весит 6,41Мб. </a:t>
            </a:r>
          </a:p>
          <a:p>
            <a:pPr algn="just"/>
            <a:r>
              <a:rPr lang="ru-RU" dirty="0" smtClean="0"/>
              <a:t>Рекомендую для установки учащимися. Их телефоны с функцией гироскопа, компаса и </a:t>
            </a:r>
            <a:r>
              <a:rPr lang="en-US" dirty="0" smtClean="0"/>
              <a:t>GPS</a:t>
            </a:r>
            <a:r>
              <a:rPr lang="ru-RU" dirty="0" smtClean="0"/>
              <a:t>, позволят им ориентироваться в звездном небе не хуже опытного астронома.</a:t>
            </a:r>
          </a:p>
          <a:p>
            <a:pPr algn="just"/>
            <a:endParaRPr lang="ru-RU" dirty="0"/>
          </a:p>
        </p:txBody>
      </p:sp>
      <p:pic>
        <p:nvPicPr>
          <p:cNvPr id="8" name="Рисунок 7" descr="0b3b6beae5c3eb54c2c1cd1f20637add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436096" y="1292764"/>
            <a:ext cx="2995786" cy="49929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b="1" dirty="0"/>
              <a:t>Satellite </a:t>
            </a:r>
            <a:r>
              <a:rPr lang="en-US" b="1" dirty="0" smtClean="0"/>
              <a:t>AR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208823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/>
              <a:t>Это приложение помогает наблюдать не за природными, а за искусственными объектами. С помощью </a:t>
            </a:r>
            <a:r>
              <a:rPr lang="ru-RU" dirty="0" err="1"/>
              <a:t>Satellite</a:t>
            </a:r>
            <a:r>
              <a:rPr lang="ru-RU" dirty="0"/>
              <a:t> AR можно отслеживать траекторию и движение спутников, запущенных людьми. Причём делать это можно двумя способами: как наблюдая за указанной точкой, так и производя поиск по конкретному объекту (куда направить устройство, подскажет приложение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Объем приложения 5,45Мб. </a:t>
            </a:r>
            <a:endParaRPr lang="en-US" dirty="0" smtClean="0"/>
          </a:p>
          <a:p>
            <a:pPr algn="just"/>
            <a:r>
              <a:rPr lang="ru-RU" dirty="0" smtClean="0"/>
              <a:t>Полезное для практики наблюдения за спутниками приложение. По моему мнению немного сложный интерфейс. Не всякий с ходу разберется.</a:t>
            </a:r>
          </a:p>
          <a:p>
            <a:pPr algn="just"/>
            <a:r>
              <a:rPr lang="ru-RU" dirty="0" smtClean="0"/>
              <a:t>Рекомендую для установки учителю астрономии</a:t>
            </a:r>
            <a:endParaRPr lang="ru-RU" dirty="0"/>
          </a:p>
        </p:txBody>
      </p:sp>
      <p:pic>
        <p:nvPicPr>
          <p:cNvPr id="4" name="Рисунок 3" descr="3a8d095459dbe373468d8b0ce4aa0ac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95736" y="3933056"/>
            <a:ext cx="4464496" cy="25117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С появлением современных смартфонов, каждый их владелец становится обладателем новых возможностей.</a:t>
            </a:r>
          </a:p>
          <a:p>
            <a:pPr algn="just"/>
            <a:r>
              <a:rPr lang="ru-RU" dirty="0" smtClean="0"/>
              <a:t>У учителя появляются новые инструменты, о которых в недавнем прошлом мы даже мечтать не могли.</a:t>
            </a:r>
          </a:p>
          <a:p>
            <a:pPr algn="just"/>
            <a:r>
              <a:rPr lang="ru-RU" dirty="0" smtClean="0"/>
              <a:t>Попробуйте использовать возможности мобильных технологий в своей практике и вы не сможете в дальнейшем от них отказаться.</a:t>
            </a:r>
          </a:p>
          <a:p>
            <a:pPr algn="just"/>
            <a:r>
              <a:rPr lang="ru-RU" dirty="0" smtClean="0"/>
              <a:t>Я опробовал пять приложений. Не все из них претендуют на  звание лучшего в своей категории. Это просто выбор на данный момент. Наверняка кто-то использует приложения для изучения астрономии и мог бы порекомендовать сообществу свой обоснованный личным опытом выбор.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463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Помощники астронома</vt:lpstr>
      <vt:lpstr>О мобильных приложениях по астрономии в интернете</vt:lpstr>
      <vt:lpstr>Stellarium Mobile Free</vt:lpstr>
      <vt:lpstr>Star Chart</vt:lpstr>
      <vt:lpstr>SkySafari</vt:lpstr>
      <vt:lpstr>SkEye Astronomy</vt:lpstr>
      <vt:lpstr>Satellite AR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Помощники астронома</dc:title>
  <dc:creator>win</dc:creator>
  <cp:lastModifiedBy>win</cp:lastModifiedBy>
  <cp:revision>28</cp:revision>
  <dcterms:created xsi:type="dcterms:W3CDTF">2020-12-16T19:19:41Z</dcterms:created>
  <dcterms:modified xsi:type="dcterms:W3CDTF">2020-12-27T20:45:03Z</dcterms:modified>
</cp:coreProperties>
</file>