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8" r:id="rId2"/>
    <p:sldId id="309" r:id="rId3"/>
    <p:sldId id="302" r:id="rId4"/>
    <p:sldId id="299" r:id="rId5"/>
    <p:sldId id="304" r:id="rId6"/>
    <p:sldId id="260" r:id="rId7"/>
    <p:sldId id="305" r:id="rId8"/>
    <p:sldId id="283" r:id="rId9"/>
    <p:sldId id="285" r:id="rId10"/>
    <p:sldId id="286" r:id="rId11"/>
    <p:sldId id="311" r:id="rId12"/>
    <p:sldId id="300" r:id="rId13"/>
    <p:sldId id="282" r:id="rId14"/>
    <p:sldId id="275" r:id="rId15"/>
    <p:sldId id="277" r:id="rId16"/>
    <p:sldId id="291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54" autoAdjust="0"/>
  </p:normalViewPr>
  <p:slideViewPr>
    <p:cSldViewPr>
      <p:cViewPr>
        <p:scale>
          <a:sx n="100" d="100"/>
          <a:sy n="100" d="100"/>
        </p:scale>
        <p:origin x="-195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651BF-DBEF-4EB6-9810-EB9ED68FA80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BD94C-B883-46D1-9070-72271B84A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BD94C-B883-46D1-9070-72271B84A22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8215370" cy="18943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Отчет о проведении </a:t>
            </a:r>
            <a:br>
              <a:rPr lang="ru-RU" dirty="0" smtClean="0"/>
            </a:br>
            <a:r>
              <a:rPr lang="ru-RU" dirty="0" smtClean="0"/>
              <a:t>«месячника безопасности»</a:t>
            </a:r>
            <a:br>
              <a:rPr lang="ru-RU" dirty="0" smtClean="0"/>
            </a:br>
            <a:r>
              <a:rPr lang="ru-RU" dirty="0" smtClean="0"/>
              <a:t> в  МАОУ «Комсомольская СОШ»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44624"/>
            <a:ext cx="8501122" cy="4397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Отряд</a:t>
            </a:r>
            <a:r>
              <a:rPr kumimoji="0" lang="ru-RU" sz="2400" b="1" i="0" u="none" strike="noStrike" kern="1200" cap="small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ЮИД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76672"/>
            <a:ext cx="8358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 целью воспитания у учащихся  гражданственности, высокой общей культуры, коллективизма, профессиональной ориентации, широкого привлечения их к организации пропаганды безопасного поведения на дорогах среди детей младшего и среднего возраста создан «Отряд юных инспекторов дорожного движения.</a:t>
            </a:r>
          </a:p>
          <a:p>
            <a:pPr algn="just"/>
            <a:endParaRPr lang="ru-RU" dirty="0"/>
          </a:p>
        </p:txBody>
      </p:sp>
      <p:pic>
        <p:nvPicPr>
          <p:cNvPr id="13314" name="Picture 2" descr="https://pp.userapi.com/c844618/v844618517/ee2cc/NWgD61RrvN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071678"/>
            <a:ext cx="6858048" cy="4570247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01122" cy="4397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Социально – психологическое тестирование</a:t>
            </a:r>
            <a:endParaRPr kumimoji="0" lang="ru-RU" sz="28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8" y="1135639"/>
            <a:ext cx="892971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/>
              <a:t>В соответствии с приказом Министерства образования и науки пермского края </a:t>
            </a:r>
            <a:r>
              <a:rPr lang="en-US" sz="2600" dirty="0" smtClean="0"/>
              <a:t>31</a:t>
            </a:r>
            <a:r>
              <a:rPr lang="ru-RU" sz="2600" dirty="0" smtClean="0"/>
              <a:t>.</a:t>
            </a:r>
            <a:r>
              <a:rPr lang="en-US" sz="2600" dirty="0" smtClean="0"/>
              <a:t>08</a:t>
            </a:r>
            <a:r>
              <a:rPr lang="ru-RU" sz="2600" dirty="0" smtClean="0"/>
              <a:t>.</a:t>
            </a:r>
            <a:r>
              <a:rPr lang="en-US" sz="2600" dirty="0" smtClean="0"/>
              <a:t>2020</a:t>
            </a:r>
            <a:r>
              <a:rPr lang="ru-RU" sz="2600" dirty="0" smtClean="0"/>
              <a:t> №26-01-06-287 </a:t>
            </a:r>
          </a:p>
          <a:p>
            <a:pPr algn="ctr"/>
            <a:r>
              <a:rPr lang="ru-RU" sz="2600" dirty="0" smtClean="0"/>
              <a:t>«О проведении социально – психологического тестирования обучающихся в общеобразовательных организациях  и профессиональных образовательных организациях, а также  образовательных организаций высшего образования, расположенных на территории Пермского края, в 2020-2021 учебном году, с целью раннее выявление лиц, склонных к не медицинскому употреблению наркотических средств и психотропных веществ </a:t>
            </a:r>
            <a:r>
              <a:rPr lang="ru-RU" sz="2600" b="1" dirty="0" smtClean="0"/>
              <a:t>с 12-14 октября </a:t>
            </a:r>
            <a:r>
              <a:rPr lang="ru-RU" sz="2600" dirty="0" smtClean="0"/>
              <a:t>пройдет добровольное тестирование обучающиеся 7-11 классов. Всего в анкетировании примет участие </a:t>
            </a:r>
            <a:r>
              <a:rPr lang="ru-RU" sz="2600" b="1" dirty="0" smtClean="0"/>
              <a:t>94 человека.</a:t>
            </a:r>
            <a:endParaRPr lang="ru-RU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3200"/>
            <a:ext cx="7467600" cy="4397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Индивидуальные маршруты </a:t>
            </a:r>
            <a:endParaRPr lang="ru-RU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42918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Обучающиеся 1-11 классов </a:t>
            </a:r>
            <a:r>
              <a:rPr lang="ru-RU" b="1" dirty="0" smtClean="0"/>
              <a:t>(452 человека) </a:t>
            </a:r>
            <a:r>
              <a:rPr lang="ru-RU" dirty="0" smtClean="0"/>
              <a:t>составили Маршрутный лист </a:t>
            </a:r>
            <a:r>
              <a:rPr lang="ru-RU" b="1" dirty="0" smtClean="0"/>
              <a:t>«Моя дорога от школы до дома»</a:t>
            </a:r>
            <a:r>
              <a:rPr lang="ru-RU" dirty="0" smtClean="0"/>
              <a:t>, на котором отметили опасные места, требующие особого внимания, и вклеили их в дневник.</a:t>
            </a:r>
            <a:endParaRPr lang="ru-RU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643050"/>
            <a:ext cx="4572032" cy="502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3968" y="1714488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Схема безопасного маршрута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обучающегося 6а класса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Грачева Никиты 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203200"/>
            <a:ext cx="8501122" cy="4397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Ведение журнала </a:t>
            </a:r>
            <a:r>
              <a:rPr kumimoji="0" lang="ru-RU" sz="2400" b="1" i="0" u="none" strike="noStrike" kern="1200" cap="sm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инструктажей по 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ТБ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5" name="Picture 1" descr="C:\Users\22.09.15\Desktop\удалить\IMG_98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714356"/>
            <a:ext cx="8001056" cy="601539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8" y="152400"/>
            <a:ext cx="8229600" cy="7762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Уголок </a:t>
            </a:r>
            <a:r>
              <a:rPr lang="ru-RU" sz="24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антинаркотической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направленности</a:t>
            </a:r>
            <a:endParaRPr lang="ru-RU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 descr="C:\Documents and Settings\Учитель\Рабочий стол\IMG_53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214422"/>
            <a:ext cx="8162948" cy="5444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Уголок пожарной безопасности</a:t>
            </a:r>
            <a:endParaRPr lang="ru-RU" sz="32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:\Месячник безопасности детей\уголок пожарной безопасности\IMG_08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1"/>
            <a:ext cx="8715436" cy="532517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опытова И. В\ФОТО и ВИДЕО\фото и видео 2015-2016\Стенды\IMG_698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80728"/>
            <a:ext cx="8451543" cy="563711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284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Уголок ПДД</a:t>
            </a:r>
            <a:endParaRPr lang="ru-RU" sz="36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рганизатор\Desktop\Памятки\IMG_6502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428595" y="483910"/>
            <a:ext cx="8143933" cy="5516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703266"/>
            <a:ext cx="8286808" cy="4397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сентября – открытие класса МЧС</a:t>
            </a:r>
            <a:b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 человек</a:t>
            </a:r>
          </a:p>
        </p:txBody>
      </p:sp>
      <p:pic>
        <p:nvPicPr>
          <p:cNvPr id="3074" name="Picture 2" descr="C:\Users\User\Desktop\на сайт\12. Открытие класса МЧС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428736"/>
            <a:ext cx="7286628" cy="4819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31828"/>
            <a:ext cx="7467600" cy="4397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Всероссийский открытый </a:t>
            </a:r>
            <a:b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урок ОБЖ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572560" cy="59293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1 сентября в Комсомольской школе прошел Всероссийский отрытый урок по «Основам безопасности жизнедеятельности». Урок подготовили и провели учитель ОБЖ Комсомольской школы Антон Александрович </a:t>
            </a:r>
            <a:r>
              <a:rPr lang="ru-RU" dirty="0" err="1" smtClean="0"/>
              <a:t>Щепелин</a:t>
            </a:r>
            <a:r>
              <a:rPr lang="ru-RU" dirty="0" smtClean="0"/>
              <a:t>, представитель ВДПО Надежда Михайловна Архипова и Пожарный 143 ПСЧ Елтышев Антон Николаевич.</a:t>
            </a:r>
          </a:p>
          <a:p>
            <a:pPr>
              <a:buNone/>
            </a:pPr>
            <a:endParaRPr lang="ru-RU" sz="2000" dirty="0" smtClean="0"/>
          </a:p>
          <a:p>
            <a:pPr marL="273050" indent="-6350" algn="just">
              <a:buNone/>
            </a:pPr>
            <a:endParaRPr lang="ru-RU" sz="2000" dirty="0"/>
          </a:p>
        </p:txBody>
      </p:sp>
      <p:pic>
        <p:nvPicPr>
          <p:cNvPr id="1026" name="Picture 2" descr="C:\Users\User\Desktop\на сайт\11. Открытый урок ОБЖ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1" y="3857628"/>
            <a:ext cx="3786150" cy="2625299"/>
          </a:xfrm>
          <a:prstGeom prst="rect">
            <a:avLst/>
          </a:prstGeom>
          <a:noFill/>
        </p:spPr>
      </p:pic>
      <p:pic>
        <p:nvPicPr>
          <p:cNvPr id="1027" name="Picture 3" descr="C:\Users\User\Desktop\на сайт\11. Открытый урок ОБЖ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857628"/>
            <a:ext cx="4638899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-24"/>
            <a:ext cx="85011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Общешкольный туристический слет 2.09.2020 </a:t>
            </a:r>
          </a:p>
          <a:p>
            <a:pPr algn="ctr"/>
            <a:r>
              <a:rPr lang="ru-RU" sz="1400" b="1" dirty="0" smtClean="0"/>
              <a:t>(452 ребенок, 23 педагога, родители, педагоги ЦДОД, ДЮСШ, ЦД)</a:t>
            </a:r>
            <a:endParaRPr lang="ru-RU" sz="3200" b="1" dirty="0" smtClean="0"/>
          </a:p>
          <a:p>
            <a:pPr algn="ctr"/>
            <a:endParaRPr lang="ru-RU" b="1" dirty="0" smtClean="0"/>
          </a:p>
          <a:p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57158" y="1455618"/>
            <a:ext cx="8258204" cy="56881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7158" y="1500174"/>
            <a:ext cx="8258204" cy="568815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2974" y="1343445"/>
            <a:ext cx="7996678" cy="544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71462"/>
            <a:ext cx="8467732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Классный час </a:t>
            </a:r>
            <a:b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«Скажем НЕТ вредным привычкам»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1142984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17 сентября для обучающихся 8-11 классов прошел классный час,</a:t>
            </a:r>
          </a:p>
          <a:p>
            <a:pPr algn="ctr"/>
            <a:r>
              <a:rPr lang="ru-RU" sz="1600" dirty="0" smtClean="0"/>
              <a:t> направленный на профилактику наркомании и употребления ПАВ. </a:t>
            </a:r>
          </a:p>
        </p:txBody>
      </p:sp>
      <p:pic>
        <p:nvPicPr>
          <p:cNvPr id="15362" name="Picture 2" descr="https://sun9-43.userapi.com/c850520/v850520148/1b8695/16PvhFjqYG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928802"/>
            <a:ext cx="7215238" cy="4808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229600" cy="5714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Учебная эвакуация</a:t>
            </a:r>
            <a:endParaRPr lang="ru-RU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976660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В рамках месячника безопасности прошли практические занятия с обучающимися и работниками учреждения по отработке плана эвакуации на случай возникновения пожара </a:t>
            </a:r>
            <a:r>
              <a:rPr lang="ru-RU" b="1" dirty="0" smtClean="0"/>
              <a:t>(452 обучающихся 34 педагога).</a:t>
            </a:r>
          </a:p>
        </p:txBody>
      </p:sp>
      <p:pic>
        <p:nvPicPr>
          <p:cNvPr id="1026" name="Picture 2" descr="C:\Users\User\Downloads\IMG_88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857232"/>
            <a:ext cx="3714776" cy="2476517"/>
          </a:xfrm>
          <a:prstGeom prst="rect">
            <a:avLst/>
          </a:prstGeom>
          <a:noFill/>
        </p:spPr>
      </p:pic>
      <p:pic>
        <p:nvPicPr>
          <p:cNvPr id="1027" name="Picture 3" descr="C:\Users\User\Downloads\IMG_88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V="1">
            <a:off x="500035" y="4082267"/>
            <a:ext cx="3785602" cy="2523734"/>
          </a:xfrm>
          <a:prstGeom prst="rect">
            <a:avLst/>
          </a:prstGeom>
          <a:noFill/>
        </p:spPr>
      </p:pic>
      <p:pic>
        <p:nvPicPr>
          <p:cNvPr id="1028" name="Picture 4" descr="C:\Users\User\Downloads\IMG_88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730572"/>
            <a:ext cx="4071966" cy="2913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День инспектора ПДН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329642" cy="540240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8 сентября в школе прошел «День инспектора ПДН». </a:t>
            </a:r>
            <a:r>
              <a:rPr lang="ru-RU" sz="2800" dirty="0" err="1" smtClean="0"/>
              <a:t>Саднова</a:t>
            </a:r>
            <a:r>
              <a:rPr lang="ru-RU" sz="2800" dirty="0" smtClean="0"/>
              <a:t> Т.В.– инспектор, в рамках ОПМ «Занятость», месячника безопасности провела индивидуально – профилактические беседы с обучающимися об ответственности за различные виды правонарушений (всего 8 человек).</a:t>
            </a:r>
          </a:p>
          <a:p>
            <a:pPr algn="just"/>
            <a:r>
              <a:rPr lang="ru-RU" sz="2800" dirty="0" smtClean="0"/>
              <a:t>Во 2-4 классах приняла участие в классных часах на тему «Мои права и обязанности) (охват 150 человек).</a:t>
            </a:r>
          </a:p>
          <a:p>
            <a:pPr algn="just"/>
            <a:r>
              <a:rPr lang="ru-RU" sz="2800" dirty="0" smtClean="0"/>
              <a:t>Посещение семьи СОП.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596" y="71414"/>
            <a:ext cx="822960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Минутки безопасности – </a:t>
            </a:r>
            <a:r>
              <a:rPr lang="ru-RU" sz="2400" b="1" cap="small" dirty="0" smtClean="0"/>
              <a:t>452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ребенка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642918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Ежедневно учителями по окончании учебных занятий проводятся «Минутки безопасности».</a:t>
            </a:r>
            <a:endParaRPr lang="ru-RU" dirty="0"/>
          </a:p>
        </p:txBody>
      </p:sp>
      <p:pic>
        <p:nvPicPr>
          <p:cNvPr id="2050" name="Picture 2" descr="C:\Users\Организатор\Desktop\Эвакуация ст школа\IMG_65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333485"/>
            <a:ext cx="7429552" cy="495303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14282" y="71414"/>
            <a:ext cx="8501122" cy="4397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Отряд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ДЮП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28604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целях повышения образовательного уровня детей и участия их в обеспечении пожарной безопасности, проведения противопожарной пропаганды, содействия профессиональной ориентации детей на базе МАОУ «Комсомольская СОШ» создан и работает «Отряд юных пожарных»</a:t>
            </a:r>
            <a:endParaRPr lang="ru-RU" b="1" dirty="0" smtClean="0"/>
          </a:p>
          <a:p>
            <a:pPr algn="just"/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8194" name="Picture 2" descr="https://sun9-16.userapi.com/c853528/v853528997/ed076/zVMlWBL7Pu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4413" y="1785926"/>
            <a:ext cx="7289487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1474</TotalTime>
  <Words>401</Words>
  <Application>Microsoft Office PowerPoint</Application>
  <PresentationFormat>Экран (4:3)</PresentationFormat>
  <Paragraphs>35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Отчет о проведении  «месячника безопасности»  в  МАОУ «Комсомольская СОШ»</vt:lpstr>
      <vt:lpstr>1 сентября – открытие класса МЧС 27 человек</vt:lpstr>
      <vt:lpstr>Всероссийский открытый  урок ОБЖ</vt:lpstr>
      <vt:lpstr>Слайд 4</vt:lpstr>
      <vt:lpstr>Классный час  «Скажем НЕТ вредным привычкам»</vt:lpstr>
      <vt:lpstr>Учебная эвакуация</vt:lpstr>
      <vt:lpstr>День инспектора ПДН</vt:lpstr>
      <vt:lpstr>Слайд 8</vt:lpstr>
      <vt:lpstr>Слайд 9</vt:lpstr>
      <vt:lpstr>Слайд 10</vt:lpstr>
      <vt:lpstr>Слайд 11</vt:lpstr>
      <vt:lpstr>Индивидуальные маршруты </vt:lpstr>
      <vt:lpstr>Слайд 13</vt:lpstr>
      <vt:lpstr>Уголок антинаркотической направленности</vt:lpstr>
      <vt:lpstr>Уголок пожарной безопасности</vt:lpstr>
      <vt:lpstr>Уголок ПДД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Общешкольный турслет</dc:title>
  <dc:creator>pk-03</dc:creator>
  <cp:lastModifiedBy>Ягуар</cp:lastModifiedBy>
  <cp:revision>234</cp:revision>
  <dcterms:created xsi:type="dcterms:W3CDTF">2014-09-16T16:20:41Z</dcterms:created>
  <dcterms:modified xsi:type="dcterms:W3CDTF">2021-03-09T13:50:48Z</dcterms:modified>
</cp:coreProperties>
</file>