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29" r:id="rId2"/>
  </p:sldMasterIdLst>
  <p:notesMasterIdLst>
    <p:notesMasterId r:id="rId14"/>
  </p:notesMasterIdLst>
  <p:sldIdLst>
    <p:sldId id="674" r:id="rId3"/>
    <p:sldId id="675" r:id="rId4"/>
    <p:sldId id="676" r:id="rId5"/>
    <p:sldId id="677" r:id="rId6"/>
    <p:sldId id="678" r:id="rId7"/>
    <p:sldId id="679" r:id="rId8"/>
    <p:sldId id="680" r:id="rId9"/>
    <p:sldId id="681" r:id="rId10"/>
    <p:sldId id="682" r:id="rId11"/>
    <p:sldId id="683" r:id="rId12"/>
    <p:sldId id="68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778" autoAdjust="0"/>
  </p:normalViewPr>
  <p:slideViewPr>
    <p:cSldViewPr>
      <p:cViewPr varScale="1">
        <p:scale>
          <a:sx n="100" d="100"/>
          <a:sy n="100" d="100"/>
        </p:scale>
        <p:origin x="-18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3B890E-75D0-40A9-979C-FBF5BE7544DB}" type="doc">
      <dgm:prSet loTypeId="urn:microsoft.com/office/officeart/2005/8/layout/vList4#1" loCatId="list" qsTypeId="urn:microsoft.com/office/officeart/2005/8/quickstyle/simple1" qsCatId="simple" csTypeId="urn:microsoft.com/office/officeart/2005/8/colors/accent5_1" csCatId="accent5" phldr="1"/>
      <dgm:spPr/>
    </dgm:pt>
    <dgm:pt modelId="{265682CF-7EEA-478E-B578-E5BFFB9263AB}">
      <dgm:prSet custT="1"/>
      <dgm:spPr>
        <a:xfrm>
          <a:off x="0" y="0"/>
          <a:ext cx="8229600" cy="2241607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00ADDC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ru-RU" sz="20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Современный этап развития медицинской науки ставит задачу разработки и внедрения методов диспансерного наблюдения для выявления скрытых стадий заболевания, а также состояний, которые предшествуют их развитию. Переход от нормы к патологии принято обозначать </a:t>
          </a:r>
          <a:r>
            <a:rPr lang="ru-RU" sz="20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донозологическими</a:t>
          </a:r>
          <a:r>
            <a:rPr lang="ru-RU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состояниями  </a:t>
          </a:r>
        </a:p>
      </dgm:t>
    </dgm:pt>
    <dgm:pt modelId="{2DB8EBAB-075A-4EE5-B15A-C4EF113ED4CF}" type="parTrans" cxnId="{70341453-2028-4163-BEB0-9FC5C1919245}">
      <dgm:prSet/>
      <dgm:spPr/>
      <dgm:t>
        <a:bodyPr/>
        <a:lstStyle/>
        <a:p>
          <a:endParaRPr lang="ru-RU"/>
        </a:p>
      </dgm:t>
    </dgm:pt>
    <dgm:pt modelId="{22F65F45-9C65-4C09-A657-E88F553DB6BC}" type="sibTrans" cxnId="{70341453-2028-4163-BEB0-9FC5C1919245}">
      <dgm:prSet/>
      <dgm:spPr/>
      <dgm:t>
        <a:bodyPr/>
        <a:lstStyle/>
        <a:p>
          <a:endParaRPr lang="ru-RU"/>
        </a:p>
      </dgm:t>
    </dgm:pt>
    <dgm:pt modelId="{44CC2973-054C-494A-83A3-B2352626802E}">
      <dgm:prSet custT="1"/>
      <dgm:spPr>
        <a:xfrm>
          <a:off x="0" y="2448261"/>
          <a:ext cx="8229600" cy="2241607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00ADDC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000" b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Распознавание таких состояний получило название </a:t>
          </a:r>
          <a:r>
            <a:rPr lang="ru-RU" sz="20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«</a:t>
          </a:r>
          <a:r>
            <a:rPr lang="ru-RU" sz="2000" b="1" dirty="0" err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донозологической</a:t>
          </a:r>
          <a:r>
            <a:rPr lang="ru-RU" sz="20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диагностики», </a:t>
          </a:r>
          <a:r>
            <a:rPr lang="ru-RU" sz="2000" b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которая является основой формирования групп здоровья и выработки первичных профилактических мероприятий  </a:t>
          </a:r>
        </a:p>
      </dgm:t>
    </dgm:pt>
    <dgm:pt modelId="{3CBD070D-AAFE-4C15-8AD4-A6D403B44AE6}" type="parTrans" cxnId="{A6BAAF43-3DED-421F-BF91-8EBBE0E2B8DE}">
      <dgm:prSet/>
      <dgm:spPr/>
      <dgm:t>
        <a:bodyPr/>
        <a:lstStyle/>
        <a:p>
          <a:endParaRPr lang="ru-RU"/>
        </a:p>
      </dgm:t>
    </dgm:pt>
    <dgm:pt modelId="{59CE1A34-2D4C-4E62-A68B-440C5EE82B4C}" type="sibTrans" cxnId="{A6BAAF43-3DED-421F-BF91-8EBBE0E2B8DE}">
      <dgm:prSet/>
      <dgm:spPr/>
      <dgm:t>
        <a:bodyPr/>
        <a:lstStyle/>
        <a:p>
          <a:endParaRPr lang="ru-RU"/>
        </a:p>
      </dgm:t>
    </dgm:pt>
    <dgm:pt modelId="{CBE4A3EB-6B0D-4FA2-97A3-34AD4F524D0C}" type="pres">
      <dgm:prSet presAssocID="{5E3B890E-75D0-40A9-979C-FBF5BE7544DB}" presName="linear" presStyleCnt="0">
        <dgm:presLayoutVars>
          <dgm:dir/>
          <dgm:resizeHandles val="exact"/>
        </dgm:presLayoutVars>
      </dgm:prSet>
      <dgm:spPr/>
    </dgm:pt>
    <dgm:pt modelId="{B9C64098-4EA2-4079-8352-42082E7CCEB8}" type="pres">
      <dgm:prSet presAssocID="{265682CF-7EEA-478E-B578-E5BFFB9263AB}" presName="comp" presStyleCnt="0"/>
      <dgm:spPr/>
    </dgm:pt>
    <dgm:pt modelId="{737E7F9B-85FE-453A-B076-E30112201C97}" type="pres">
      <dgm:prSet presAssocID="{265682CF-7EEA-478E-B578-E5BFFB9263AB}" presName="box" presStyleLbl="node1" presStyleIdx="0" presStyleCnt="2" custLinFactNeighborX="5556" custLinFactNeighborY="-1159"/>
      <dgm:spPr/>
      <dgm:t>
        <a:bodyPr/>
        <a:lstStyle/>
        <a:p>
          <a:endParaRPr lang="ru-RU"/>
        </a:p>
      </dgm:t>
    </dgm:pt>
    <dgm:pt modelId="{A8ADB4CE-9ACF-4339-B04C-44C081DD060B}" type="pres">
      <dgm:prSet presAssocID="{265682CF-7EEA-478E-B578-E5BFFB9263AB}" presName="img" presStyleLbl="fgImgPlace1" presStyleIdx="0" presStyleCnt="2" custScaleX="49016" custScaleY="43106"/>
      <dgm:spPr>
        <a:xfrm>
          <a:off x="643738" y="734296"/>
          <a:ext cx="806764" cy="77301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rgbClr val="00ADDC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9FB59FDD-B10A-45DB-936E-367EB660BE01}" type="pres">
      <dgm:prSet presAssocID="{265682CF-7EEA-478E-B578-E5BFFB9263AB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25474-A859-4A84-BE7E-E210CF93ECCD}" type="pres">
      <dgm:prSet presAssocID="{22F65F45-9C65-4C09-A657-E88F553DB6BC}" presName="spacer" presStyleCnt="0"/>
      <dgm:spPr/>
    </dgm:pt>
    <dgm:pt modelId="{3982A709-00D0-4D39-A660-FD647860CCA6}" type="pres">
      <dgm:prSet presAssocID="{44CC2973-054C-494A-83A3-B2352626802E}" presName="comp" presStyleCnt="0"/>
      <dgm:spPr/>
    </dgm:pt>
    <dgm:pt modelId="{78BA4A90-91B3-4D0D-B15F-6906349E5C4B}" type="pres">
      <dgm:prSet presAssocID="{44CC2973-054C-494A-83A3-B2352626802E}" presName="box" presStyleLbl="node1" presStyleIdx="1" presStyleCnt="2" custLinFactNeighborX="-148" custLinFactNeighborY="-781"/>
      <dgm:spPr/>
      <dgm:t>
        <a:bodyPr/>
        <a:lstStyle/>
        <a:p>
          <a:endParaRPr lang="ru-RU"/>
        </a:p>
      </dgm:t>
    </dgm:pt>
    <dgm:pt modelId="{51B9929D-2C70-4E9E-84C3-E20177C87F2D}" type="pres">
      <dgm:prSet presAssocID="{44CC2973-054C-494A-83A3-B2352626802E}" presName="img" presStyleLbl="fgImgPlace1" presStyleIdx="1" presStyleCnt="2" custFlipVert="0" custScaleX="49016" custScaleY="39154"/>
      <dgm:spPr>
        <a:xfrm>
          <a:off x="643738" y="3235500"/>
          <a:ext cx="806764" cy="70214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rgbClr val="00ADDC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850C63A3-6B8F-4716-A8BD-71CF6B4F48C2}" type="pres">
      <dgm:prSet presAssocID="{44CC2973-054C-494A-83A3-B2352626802E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F6C6D2-88A4-4C42-A8BE-26CF415DC523}" type="presOf" srcId="{265682CF-7EEA-478E-B578-E5BFFB9263AB}" destId="{9FB59FDD-B10A-45DB-936E-367EB660BE01}" srcOrd="1" destOrd="0" presId="urn:microsoft.com/office/officeart/2005/8/layout/vList4#1"/>
    <dgm:cxn modelId="{70341453-2028-4163-BEB0-9FC5C1919245}" srcId="{5E3B890E-75D0-40A9-979C-FBF5BE7544DB}" destId="{265682CF-7EEA-478E-B578-E5BFFB9263AB}" srcOrd="0" destOrd="0" parTransId="{2DB8EBAB-075A-4EE5-B15A-C4EF113ED4CF}" sibTransId="{22F65F45-9C65-4C09-A657-E88F553DB6BC}"/>
    <dgm:cxn modelId="{ACD4D801-8B42-4510-876A-8700B7D06EC4}" type="presOf" srcId="{5E3B890E-75D0-40A9-979C-FBF5BE7544DB}" destId="{CBE4A3EB-6B0D-4FA2-97A3-34AD4F524D0C}" srcOrd="0" destOrd="0" presId="urn:microsoft.com/office/officeart/2005/8/layout/vList4#1"/>
    <dgm:cxn modelId="{382BCF0E-E50B-4554-872F-73BD9BE986C3}" type="presOf" srcId="{44CC2973-054C-494A-83A3-B2352626802E}" destId="{850C63A3-6B8F-4716-A8BD-71CF6B4F48C2}" srcOrd="1" destOrd="0" presId="urn:microsoft.com/office/officeart/2005/8/layout/vList4#1"/>
    <dgm:cxn modelId="{9017DFA6-90A5-4787-8C0E-2763E8EB1940}" type="presOf" srcId="{265682CF-7EEA-478E-B578-E5BFFB9263AB}" destId="{737E7F9B-85FE-453A-B076-E30112201C97}" srcOrd="0" destOrd="0" presId="urn:microsoft.com/office/officeart/2005/8/layout/vList4#1"/>
    <dgm:cxn modelId="{A6BAAF43-3DED-421F-BF91-8EBBE0E2B8DE}" srcId="{5E3B890E-75D0-40A9-979C-FBF5BE7544DB}" destId="{44CC2973-054C-494A-83A3-B2352626802E}" srcOrd="1" destOrd="0" parTransId="{3CBD070D-AAFE-4C15-8AD4-A6D403B44AE6}" sibTransId="{59CE1A34-2D4C-4E62-A68B-440C5EE82B4C}"/>
    <dgm:cxn modelId="{5718A992-3558-403F-BEC0-268DFE2B5057}" type="presOf" srcId="{44CC2973-054C-494A-83A3-B2352626802E}" destId="{78BA4A90-91B3-4D0D-B15F-6906349E5C4B}" srcOrd="0" destOrd="0" presId="urn:microsoft.com/office/officeart/2005/8/layout/vList4#1"/>
    <dgm:cxn modelId="{F49BC935-8560-48D0-BB2D-31EF17EEEAFE}" type="presParOf" srcId="{CBE4A3EB-6B0D-4FA2-97A3-34AD4F524D0C}" destId="{B9C64098-4EA2-4079-8352-42082E7CCEB8}" srcOrd="0" destOrd="0" presId="urn:microsoft.com/office/officeart/2005/8/layout/vList4#1"/>
    <dgm:cxn modelId="{E19994AA-5EE2-4258-98EC-BFF0E8511996}" type="presParOf" srcId="{B9C64098-4EA2-4079-8352-42082E7CCEB8}" destId="{737E7F9B-85FE-453A-B076-E30112201C97}" srcOrd="0" destOrd="0" presId="urn:microsoft.com/office/officeart/2005/8/layout/vList4#1"/>
    <dgm:cxn modelId="{A5633020-F749-4D94-AA72-FFD611A74163}" type="presParOf" srcId="{B9C64098-4EA2-4079-8352-42082E7CCEB8}" destId="{A8ADB4CE-9ACF-4339-B04C-44C081DD060B}" srcOrd="1" destOrd="0" presId="urn:microsoft.com/office/officeart/2005/8/layout/vList4#1"/>
    <dgm:cxn modelId="{21DB0B7B-353E-4FE2-BBD8-758DCCA8318B}" type="presParOf" srcId="{B9C64098-4EA2-4079-8352-42082E7CCEB8}" destId="{9FB59FDD-B10A-45DB-936E-367EB660BE01}" srcOrd="2" destOrd="0" presId="urn:microsoft.com/office/officeart/2005/8/layout/vList4#1"/>
    <dgm:cxn modelId="{59E5188C-FDA4-4CDD-9A4F-ADD7D27B4AD9}" type="presParOf" srcId="{CBE4A3EB-6B0D-4FA2-97A3-34AD4F524D0C}" destId="{04725474-A859-4A84-BE7E-E210CF93ECCD}" srcOrd="1" destOrd="0" presId="urn:microsoft.com/office/officeart/2005/8/layout/vList4#1"/>
    <dgm:cxn modelId="{42291090-7200-42A0-98A7-6E38A452FB34}" type="presParOf" srcId="{CBE4A3EB-6B0D-4FA2-97A3-34AD4F524D0C}" destId="{3982A709-00D0-4D39-A660-FD647860CCA6}" srcOrd="2" destOrd="0" presId="urn:microsoft.com/office/officeart/2005/8/layout/vList4#1"/>
    <dgm:cxn modelId="{30B06B88-B2EC-408A-BF37-45150AA488D3}" type="presParOf" srcId="{3982A709-00D0-4D39-A660-FD647860CCA6}" destId="{78BA4A90-91B3-4D0D-B15F-6906349E5C4B}" srcOrd="0" destOrd="0" presId="urn:microsoft.com/office/officeart/2005/8/layout/vList4#1"/>
    <dgm:cxn modelId="{5D83238E-DD00-4B3C-B6A7-C11A1390ADD4}" type="presParOf" srcId="{3982A709-00D0-4D39-A660-FD647860CCA6}" destId="{51B9929D-2C70-4E9E-84C3-E20177C87F2D}" srcOrd="1" destOrd="0" presId="urn:microsoft.com/office/officeart/2005/8/layout/vList4#1"/>
    <dgm:cxn modelId="{EDCA46D3-15D1-4066-9617-1C10055BBF84}" type="presParOf" srcId="{3982A709-00D0-4D39-A660-FD647860CCA6}" destId="{850C63A3-6B8F-4716-A8BD-71CF6B4F48C2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3B890E-75D0-40A9-979C-FBF5BE7544DB}" type="doc">
      <dgm:prSet loTypeId="urn:microsoft.com/office/officeart/2005/8/layout/vList4#1" loCatId="list" qsTypeId="urn:microsoft.com/office/officeart/2005/8/quickstyle/simple1" qsCatId="simple" csTypeId="urn:microsoft.com/office/officeart/2005/8/colors/accent5_1" csCatId="accent5" phldr="1"/>
      <dgm:spPr/>
    </dgm:pt>
    <dgm:pt modelId="{588DE313-6BC2-41EC-9210-2274BBFB7477}">
      <dgm:prSet custT="1"/>
      <dgm:spPr>
        <a:xfrm>
          <a:off x="0" y="0"/>
          <a:ext cx="8229600" cy="3524947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00ADDC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ru-RU" sz="24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 </a:t>
          </a:r>
          <a:r>
            <a:rPr lang="ru-RU" sz="2400" b="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донозологической</a:t>
          </a:r>
          <a:r>
            <a:rPr lang="ru-RU" sz="24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диагностике </a:t>
          </a:r>
          <a:br>
            <a:rPr lang="ru-RU" sz="24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ru-RU" sz="24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и определению уровня здоровья вплотную примыкает проблема «факторов риска». Возможность своевременного их выявления </a:t>
          </a:r>
          <a:br>
            <a:rPr lang="ru-RU" sz="24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ru-RU" sz="24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и определения роли в развитии патологии позволяет предупредить диспропорцию между вариантами нормы, </a:t>
          </a:r>
          <a:r>
            <a:rPr lang="ru-RU" sz="2400" b="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предпатологии</a:t>
          </a:r>
          <a:r>
            <a:rPr lang="ru-RU" sz="24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br>
            <a:rPr lang="ru-RU" sz="24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ru-RU" sz="24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и патологии и, тем самым, направить формирование органов и тканей полости рта в необходимом физиологическом русле </a:t>
          </a:r>
        </a:p>
      </dgm:t>
    </dgm:pt>
    <dgm:pt modelId="{EB17B5E9-9A3F-4969-99E3-31CB958717F6}" type="parTrans" cxnId="{6FEFA5F9-FE2C-4FB4-B6C7-A417DDA51471}">
      <dgm:prSet/>
      <dgm:spPr/>
      <dgm:t>
        <a:bodyPr/>
        <a:lstStyle/>
        <a:p>
          <a:endParaRPr lang="ru-RU"/>
        </a:p>
      </dgm:t>
    </dgm:pt>
    <dgm:pt modelId="{97E9C64B-2D8B-4497-B5D4-D895E5160DF7}" type="sibTrans" cxnId="{6FEFA5F9-FE2C-4FB4-B6C7-A417DDA51471}">
      <dgm:prSet/>
      <dgm:spPr/>
      <dgm:t>
        <a:bodyPr/>
        <a:lstStyle/>
        <a:p>
          <a:endParaRPr lang="ru-RU"/>
        </a:p>
      </dgm:t>
    </dgm:pt>
    <dgm:pt modelId="{CBE4A3EB-6B0D-4FA2-97A3-34AD4F524D0C}" type="pres">
      <dgm:prSet presAssocID="{5E3B890E-75D0-40A9-979C-FBF5BE7544DB}" presName="linear" presStyleCnt="0">
        <dgm:presLayoutVars>
          <dgm:dir/>
          <dgm:resizeHandles val="exact"/>
        </dgm:presLayoutVars>
      </dgm:prSet>
      <dgm:spPr/>
    </dgm:pt>
    <dgm:pt modelId="{BDEEBB6D-6FF7-444D-A9A1-1BB9631960B1}" type="pres">
      <dgm:prSet presAssocID="{588DE313-6BC2-41EC-9210-2274BBFB7477}" presName="comp" presStyleCnt="0"/>
      <dgm:spPr/>
    </dgm:pt>
    <dgm:pt modelId="{1293399B-052F-4CDD-A33C-55EEB027E152}" type="pres">
      <dgm:prSet presAssocID="{588DE313-6BC2-41EC-9210-2274BBFB7477}" presName="box" presStyleLbl="node1" presStyleIdx="0" presStyleCnt="1"/>
      <dgm:spPr/>
      <dgm:t>
        <a:bodyPr/>
        <a:lstStyle/>
        <a:p>
          <a:endParaRPr lang="ru-RU"/>
        </a:p>
      </dgm:t>
    </dgm:pt>
    <dgm:pt modelId="{E282C8AB-A43D-4694-8FE4-FA5FCF205F2C}" type="pres">
      <dgm:prSet presAssocID="{588DE313-6BC2-41EC-9210-2274BBFB7477}" presName="img" presStyleLbl="fgImgPlace1" presStyleIdx="0" presStyleCnt="1" custScaleX="116546" custScaleY="50289" custLinFactNeighborX="-13073" custLinFactNeighborY="910"/>
      <dgm:spPr>
        <a:xfrm>
          <a:off x="1156" y="1079070"/>
          <a:ext cx="1918253" cy="141812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l="-5000" r="-5000"/>
          </a:stretch>
        </a:blipFill>
        <a:ln w="12700" cap="flat" cmpd="sng" algn="ctr">
          <a:solidFill>
            <a:srgbClr val="00ADDC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6FD0DA0B-C1D5-4939-9560-9DE04C621DDB}" type="pres">
      <dgm:prSet presAssocID="{588DE313-6BC2-41EC-9210-2274BBFB747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D4D801-8B42-4510-876A-8700B7D06EC4}" type="presOf" srcId="{5E3B890E-75D0-40A9-979C-FBF5BE7544DB}" destId="{CBE4A3EB-6B0D-4FA2-97A3-34AD4F524D0C}" srcOrd="0" destOrd="0" presId="urn:microsoft.com/office/officeart/2005/8/layout/vList4#1"/>
    <dgm:cxn modelId="{6FEFA5F9-FE2C-4FB4-B6C7-A417DDA51471}" srcId="{5E3B890E-75D0-40A9-979C-FBF5BE7544DB}" destId="{588DE313-6BC2-41EC-9210-2274BBFB7477}" srcOrd="0" destOrd="0" parTransId="{EB17B5E9-9A3F-4969-99E3-31CB958717F6}" sibTransId="{97E9C64B-2D8B-4497-B5D4-D895E5160DF7}"/>
    <dgm:cxn modelId="{E4CD3049-FDA8-42F5-8AE4-8F70150CAC37}" type="presOf" srcId="{588DE313-6BC2-41EC-9210-2274BBFB7477}" destId="{1293399B-052F-4CDD-A33C-55EEB027E152}" srcOrd="0" destOrd="0" presId="urn:microsoft.com/office/officeart/2005/8/layout/vList4#1"/>
    <dgm:cxn modelId="{22A4D18B-458B-4D0A-BEDD-8AA27F37A748}" type="presOf" srcId="{588DE313-6BC2-41EC-9210-2274BBFB7477}" destId="{6FD0DA0B-C1D5-4939-9560-9DE04C621DDB}" srcOrd="1" destOrd="0" presId="urn:microsoft.com/office/officeart/2005/8/layout/vList4#1"/>
    <dgm:cxn modelId="{2467B3B0-1DBA-408C-B906-C79072BD5E20}" type="presParOf" srcId="{CBE4A3EB-6B0D-4FA2-97A3-34AD4F524D0C}" destId="{BDEEBB6D-6FF7-444D-A9A1-1BB9631960B1}" srcOrd="0" destOrd="0" presId="urn:microsoft.com/office/officeart/2005/8/layout/vList4#1"/>
    <dgm:cxn modelId="{DC2390C5-D4E4-4AB3-90B2-7D55FCC3E49A}" type="presParOf" srcId="{BDEEBB6D-6FF7-444D-A9A1-1BB9631960B1}" destId="{1293399B-052F-4CDD-A33C-55EEB027E152}" srcOrd="0" destOrd="0" presId="urn:microsoft.com/office/officeart/2005/8/layout/vList4#1"/>
    <dgm:cxn modelId="{BF969DC9-BBB5-4DD7-9B72-90A71F1BEB9E}" type="presParOf" srcId="{BDEEBB6D-6FF7-444D-A9A1-1BB9631960B1}" destId="{E282C8AB-A43D-4694-8FE4-FA5FCF205F2C}" srcOrd="1" destOrd="0" presId="urn:microsoft.com/office/officeart/2005/8/layout/vList4#1"/>
    <dgm:cxn modelId="{BEF3EC44-B3FB-4711-91E3-ECBC578BEF91}" type="presParOf" srcId="{BDEEBB6D-6FF7-444D-A9A1-1BB9631960B1}" destId="{6FD0DA0B-C1D5-4939-9560-9DE04C621DDB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458785-9C2C-42A2-B9AB-8B43E491736D}" type="doc">
      <dgm:prSet loTypeId="urn:microsoft.com/office/officeart/2008/layout/VerticalCurvedList" loCatId="list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A0A59278-3E51-45B4-B948-716EC9DEAE1F}">
      <dgm:prSet phldrT="[Текст]" custT="1"/>
      <dgm:spPr>
        <a:xfrm>
          <a:off x="343973" y="209288"/>
          <a:ext cx="5982828" cy="508676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ru-RU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Никотиновая интоксикация</a:t>
          </a:r>
        </a:p>
      </dgm:t>
    </dgm:pt>
    <dgm:pt modelId="{B4F30EB5-ABB4-4B38-9261-DFA4828C371E}" type="parTrans" cxnId="{7BEF7358-1F37-43C6-AB87-A6731AD8AF4D}">
      <dgm:prSet/>
      <dgm:spPr/>
      <dgm:t>
        <a:bodyPr/>
        <a:lstStyle/>
        <a:p>
          <a:endParaRPr lang="ru-RU" b="0">
            <a:latin typeface="+mn-lt"/>
          </a:endParaRPr>
        </a:p>
      </dgm:t>
    </dgm:pt>
    <dgm:pt modelId="{9E96B4D3-83EF-44EE-81CE-382B0ED4EA10}" type="sibTrans" cxnId="{7BEF7358-1F37-43C6-AB87-A6731AD8AF4D}">
      <dgm:prSet/>
      <dgm:spPr>
        <a:xfrm>
          <a:off x="-5777257" y="-882669"/>
          <a:ext cx="6865741" cy="6865741"/>
        </a:xfrm>
        <a:prstGeom prst="blockArc">
          <a:avLst>
            <a:gd name="adj1" fmla="val 18900000"/>
            <a:gd name="adj2" fmla="val 2700000"/>
            <a:gd name="adj3" fmla="val 315"/>
          </a:avLst>
        </a:prstGeom>
        <a:noFill/>
        <a:ln w="12700" cap="flat" cmpd="sng" algn="ctr">
          <a:solidFill>
            <a:srgbClr val="C00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b="0">
            <a:latin typeface="+mn-lt"/>
          </a:endParaRPr>
        </a:p>
      </dgm:t>
    </dgm:pt>
    <dgm:pt modelId="{831236BB-1A40-4177-B17D-EF79B6FD9A8A}">
      <dgm:prSet phldrT="[Текст]" custT="1"/>
      <dgm:spPr>
        <a:xfrm>
          <a:off x="1057761" y="1549243"/>
          <a:ext cx="5333037" cy="579275"/>
        </a:xfrm>
        <a:prstGeom prst="rect">
          <a:avLst/>
        </a:prstGeom>
        <a:solidFill>
          <a:schemeClr val="accent6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ru-RU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Сладкие напитки, перекусы</a:t>
          </a:r>
        </a:p>
      </dgm:t>
    </dgm:pt>
    <dgm:pt modelId="{242D7D49-349F-4D39-B695-CA6EB7821433}" type="parTrans" cxnId="{4EED5E02-F448-4D46-97F7-136A7DE47FD0}">
      <dgm:prSet/>
      <dgm:spPr/>
      <dgm:t>
        <a:bodyPr/>
        <a:lstStyle/>
        <a:p>
          <a:endParaRPr lang="ru-RU" b="0">
            <a:latin typeface="+mn-lt"/>
          </a:endParaRPr>
        </a:p>
      </dgm:t>
    </dgm:pt>
    <dgm:pt modelId="{F99BA487-F46D-4665-9C4E-26926289EF86}" type="sibTrans" cxnId="{4EED5E02-F448-4D46-97F7-136A7DE47FD0}">
      <dgm:prSet/>
      <dgm:spPr/>
      <dgm:t>
        <a:bodyPr/>
        <a:lstStyle/>
        <a:p>
          <a:endParaRPr lang="ru-RU" b="0">
            <a:latin typeface="+mn-lt"/>
          </a:endParaRPr>
        </a:p>
      </dgm:t>
    </dgm:pt>
    <dgm:pt modelId="{4D68D647-589D-401A-B1E5-E567549FC755}">
      <dgm:prSet phldrT="[Текст]" custT="1"/>
      <dgm:spPr>
        <a:xfrm>
          <a:off x="1039571" y="2280921"/>
          <a:ext cx="5314869" cy="538559"/>
        </a:xfrm>
        <a:prstGeom prst="rect">
          <a:avLst/>
        </a:prstGeom>
        <a:solidFill>
          <a:schemeClr val="accent5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ru-RU" sz="2000" b="0" dirty="0">
              <a:solidFill>
                <a:schemeClr val="tx1"/>
              </a:solidFill>
              <a:latin typeface="Calibri"/>
              <a:ea typeface="+mn-ea"/>
              <a:cs typeface="+mn-cs"/>
            </a:rPr>
            <a:t>Частые ночные кормления</a:t>
          </a:r>
        </a:p>
      </dgm:t>
    </dgm:pt>
    <dgm:pt modelId="{3610FEF7-3B85-4947-BD27-A64F1D4E7BBA}" type="parTrans" cxnId="{0C0C5415-C83F-44F0-8A1D-71836297078B}">
      <dgm:prSet/>
      <dgm:spPr/>
      <dgm:t>
        <a:bodyPr/>
        <a:lstStyle/>
        <a:p>
          <a:endParaRPr lang="ru-RU" b="0">
            <a:latin typeface="+mn-lt"/>
          </a:endParaRPr>
        </a:p>
      </dgm:t>
    </dgm:pt>
    <dgm:pt modelId="{C35FDDB7-05A8-49F2-8E9E-DE5063D24806}" type="sibTrans" cxnId="{0C0C5415-C83F-44F0-8A1D-71836297078B}">
      <dgm:prSet/>
      <dgm:spPr/>
      <dgm:t>
        <a:bodyPr/>
        <a:lstStyle/>
        <a:p>
          <a:endParaRPr lang="ru-RU" b="0">
            <a:latin typeface="+mn-lt"/>
          </a:endParaRPr>
        </a:p>
      </dgm:t>
    </dgm:pt>
    <dgm:pt modelId="{10477F29-E3A7-4A09-BA97-5A817C870B82}">
      <dgm:prSet phldrT="[Текст]" custT="1"/>
      <dgm:spPr>
        <a:xfrm>
          <a:off x="763736" y="875945"/>
          <a:ext cx="5563065" cy="566751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ru-RU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Неправильные стереотипы пищевого поведения</a:t>
          </a:r>
        </a:p>
      </dgm:t>
    </dgm:pt>
    <dgm:pt modelId="{F932F775-F25C-41DC-ADF3-7EFFF0E92337}" type="parTrans" cxnId="{5D48565E-8A5F-4F4D-B364-B1C9DC5ED8B1}">
      <dgm:prSet/>
      <dgm:spPr/>
      <dgm:t>
        <a:bodyPr/>
        <a:lstStyle/>
        <a:p>
          <a:endParaRPr lang="ru-RU" b="0">
            <a:latin typeface="+mn-lt"/>
          </a:endParaRPr>
        </a:p>
      </dgm:t>
    </dgm:pt>
    <dgm:pt modelId="{A46315A6-6F9F-4CB4-AC4D-F3823FA45489}" type="sibTrans" cxnId="{5D48565E-8A5F-4F4D-B364-B1C9DC5ED8B1}">
      <dgm:prSet/>
      <dgm:spPr/>
      <dgm:t>
        <a:bodyPr/>
        <a:lstStyle/>
        <a:p>
          <a:endParaRPr lang="ru-RU" b="0">
            <a:latin typeface="+mn-lt"/>
          </a:endParaRPr>
        </a:p>
      </dgm:t>
    </dgm:pt>
    <dgm:pt modelId="{C26F627B-E0FF-48BF-9DB5-FC427F8D3F79}">
      <dgm:prSet phldrT="[Текст]" custT="1"/>
      <dgm:spPr>
        <a:xfrm>
          <a:off x="802066" y="3704665"/>
          <a:ext cx="5563065" cy="463524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ru-RU" sz="18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Генетическая предрасположенность</a:t>
          </a:r>
        </a:p>
      </dgm:t>
    </dgm:pt>
    <dgm:pt modelId="{EED60667-ABF8-4A1E-BDBF-F105D668E66F}" type="sibTrans" cxnId="{92A19A0C-AE6E-4F7E-AC2B-7FC2BEF05E1D}">
      <dgm:prSet/>
      <dgm:spPr/>
      <dgm:t>
        <a:bodyPr/>
        <a:lstStyle/>
        <a:p>
          <a:endParaRPr lang="ru-RU"/>
        </a:p>
      </dgm:t>
    </dgm:pt>
    <dgm:pt modelId="{12430117-BCAF-4E4E-96C9-DD3A4087A07D}" type="parTrans" cxnId="{92A19A0C-AE6E-4F7E-AC2B-7FC2BEF05E1D}">
      <dgm:prSet/>
      <dgm:spPr/>
      <dgm:t>
        <a:bodyPr/>
        <a:lstStyle/>
        <a:p>
          <a:endParaRPr lang="ru-RU"/>
        </a:p>
      </dgm:t>
    </dgm:pt>
    <dgm:pt modelId="{A8E8233A-F5C9-425F-8C3E-9CCCDED731B3}">
      <dgm:prSet phldrT="[Текст]" custT="1"/>
      <dgm:spPr>
        <a:xfrm>
          <a:off x="1101865" y="2884748"/>
          <a:ext cx="5297945" cy="69161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ru-RU" sz="2000" b="0" dirty="0">
              <a:solidFill>
                <a:schemeClr val="tx1"/>
              </a:solidFill>
              <a:latin typeface="Calibri"/>
              <a:ea typeface="+mn-ea"/>
              <a:cs typeface="+mn-cs"/>
            </a:rPr>
            <a:t>Снижение общей сопротивляемости организма</a:t>
          </a:r>
        </a:p>
      </dgm:t>
    </dgm:pt>
    <dgm:pt modelId="{0F2C72A4-C0BB-4C84-89E7-2793BE78FBAD}" type="sibTrans" cxnId="{0AE1F914-CB78-4C98-88DF-B81A0718F4A3}">
      <dgm:prSet/>
      <dgm:spPr/>
      <dgm:t>
        <a:bodyPr/>
        <a:lstStyle/>
        <a:p>
          <a:endParaRPr lang="ru-RU" b="0">
            <a:latin typeface="+mn-lt"/>
          </a:endParaRPr>
        </a:p>
      </dgm:t>
    </dgm:pt>
    <dgm:pt modelId="{0466A564-0035-4FB8-80E3-64F29820F075}" type="parTrans" cxnId="{0AE1F914-CB78-4C98-88DF-B81A0718F4A3}">
      <dgm:prSet/>
      <dgm:spPr/>
      <dgm:t>
        <a:bodyPr/>
        <a:lstStyle/>
        <a:p>
          <a:endParaRPr lang="ru-RU" b="0">
            <a:latin typeface="+mn-lt"/>
          </a:endParaRPr>
        </a:p>
      </dgm:t>
    </dgm:pt>
    <dgm:pt modelId="{F7DAD643-78AE-4DA5-9402-426F6E5ADBD3}">
      <dgm:prSet phldrT="[Текст]" custT="1"/>
      <dgm:spPr>
        <a:xfrm>
          <a:off x="343973" y="4405014"/>
          <a:ext cx="5982828" cy="463524"/>
        </a:xfrm>
        <a:prstGeom prst="rect">
          <a:avLst/>
        </a:prstGeom>
        <a:solidFill>
          <a:schemeClr val="accent6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ru-RU" sz="2000" b="0" dirty="0">
              <a:solidFill>
                <a:schemeClr val="tx1"/>
              </a:solidFill>
              <a:latin typeface="Calibri"/>
              <a:ea typeface="+mn-ea"/>
              <a:cs typeface="+mn-cs"/>
            </a:rPr>
            <a:t>Низкий уровень гигиены полости рта</a:t>
          </a:r>
        </a:p>
      </dgm:t>
    </dgm:pt>
    <dgm:pt modelId="{9DB5379C-3AAB-4F44-A33F-B8FB1187E227}" type="parTrans" cxnId="{B19143C4-1E89-438E-B99B-958D2656FBD8}">
      <dgm:prSet/>
      <dgm:spPr/>
      <dgm:t>
        <a:bodyPr/>
        <a:lstStyle/>
        <a:p>
          <a:endParaRPr lang="ru-RU"/>
        </a:p>
      </dgm:t>
    </dgm:pt>
    <dgm:pt modelId="{8BA440F7-1775-4691-A8A6-5FD6E13C0D2C}" type="sibTrans" cxnId="{B19143C4-1E89-438E-B99B-958D2656FBD8}">
      <dgm:prSet/>
      <dgm:spPr/>
      <dgm:t>
        <a:bodyPr/>
        <a:lstStyle/>
        <a:p>
          <a:endParaRPr lang="ru-RU"/>
        </a:p>
      </dgm:t>
    </dgm:pt>
    <dgm:pt modelId="{F270E3F8-D326-4930-809D-18A7797F1D2A}">
      <dgm:prSet phldrT="[Текст]" custScaleX="99342" custScaleY="113829" custLinFactNeighborX="3985" custLinFactNeighborY="16625"/>
      <dgm:spPr/>
      <dgm:t>
        <a:bodyPr/>
        <a:lstStyle/>
        <a:p>
          <a:endParaRPr lang="ru-RU"/>
        </a:p>
      </dgm:t>
    </dgm:pt>
    <dgm:pt modelId="{C44484B6-C929-4821-88BB-46A86CD8657F}" type="parTrans" cxnId="{6FEC4C22-EB35-494E-8EAE-8DC817FB1099}">
      <dgm:prSet/>
      <dgm:spPr/>
      <dgm:t>
        <a:bodyPr/>
        <a:lstStyle/>
        <a:p>
          <a:endParaRPr lang="ru-RU"/>
        </a:p>
      </dgm:t>
    </dgm:pt>
    <dgm:pt modelId="{941C0EAB-1579-4614-8157-4FE032B1CBDE}" type="sibTrans" cxnId="{6FEC4C22-EB35-494E-8EAE-8DC817FB1099}">
      <dgm:prSet/>
      <dgm:spPr/>
      <dgm:t>
        <a:bodyPr/>
        <a:lstStyle/>
        <a:p>
          <a:endParaRPr lang="ru-RU"/>
        </a:p>
      </dgm:t>
    </dgm:pt>
    <dgm:pt modelId="{1C618740-DA52-4D96-90F6-526B6637AAC3}">
      <dgm:prSet phldrT="[Текст]" custScaleX="99342" custScaleY="113829" custLinFactNeighborX="3985" custLinFactNeighborY="16625"/>
      <dgm:spPr/>
      <dgm:t>
        <a:bodyPr/>
        <a:lstStyle/>
        <a:p>
          <a:endParaRPr lang="ru-RU"/>
        </a:p>
      </dgm:t>
    </dgm:pt>
    <dgm:pt modelId="{D45F185C-8030-4648-842F-E45CB38F9E56}" type="parTrans" cxnId="{41315E6B-1D38-4549-86B5-C72102BB08A1}">
      <dgm:prSet/>
      <dgm:spPr/>
      <dgm:t>
        <a:bodyPr/>
        <a:lstStyle/>
        <a:p>
          <a:endParaRPr lang="ru-RU"/>
        </a:p>
      </dgm:t>
    </dgm:pt>
    <dgm:pt modelId="{231759E1-322D-43CC-AF65-EC55E53D042F}" type="sibTrans" cxnId="{41315E6B-1D38-4549-86B5-C72102BB08A1}">
      <dgm:prSet/>
      <dgm:spPr/>
      <dgm:t>
        <a:bodyPr/>
        <a:lstStyle/>
        <a:p>
          <a:endParaRPr lang="ru-RU"/>
        </a:p>
      </dgm:t>
    </dgm:pt>
    <dgm:pt modelId="{3BE6F8CA-7CB8-4B19-99B8-DAFBE7EA0B5E}">
      <dgm:prSet phldrT="[Текст]" custScaleX="99342" custScaleY="113829" custLinFactNeighborX="3985" custLinFactNeighborY="16625"/>
      <dgm:spPr/>
      <dgm:t>
        <a:bodyPr/>
        <a:lstStyle/>
        <a:p>
          <a:endParaRPr lang="ru-RU"/>
        </a:p>
      </dgm:t>
    </dgm:pt>
    <dgm:pt modelId="{C4C21D75-FCC8-41C6-8F00-17DFD2E81B13}" type="parTrans" cxnId="{077CB351-F15B-4C3B-8DD2-F23EE6204A4E}">
      <dgm:prSet/>
      <dgm:spPr/>
      <dgm:t>
        <a:bodyPr/>
        <a:lstStyle/>
        <a:p>
          <a:endParaRPr lang="ru-RU"/>
        </a:p>
      </dgm:t>
    </dgm:pt>
    <dgm:pt modelId="{BCDEED24-2BB3-431D-92E7-C0340AECB0D4}" type="sibTrans" cxnId="{077CB351-F15B-4C3B-8DD2-F23EE6204A4E}">
      <dgm:prSet/>
      <dgm:spPr/>
      <dgm:t>
        <a:bodyPr/>
        <a:lstStyle/>
        <a:p>
          <a:endParaRPr lang="ru-RU"/>
        </a:p>
      </dgm:t>
    </dgm:pt>
    <dgm:pt modelId="{974D7FAE-CE2F-4341-9C55-FA2C209B06FE}">
      <dgm:prSet phldrT="[Текст]" custScaleX="99342" custScaleY="113829" custLinFactNeighborX="3985" custLinFactNeighborY="16625"/>
      <dgm:spPr/>
      <dgm:t>
        <a:bodyPr/>
        <a:lstStyle/>
        <a:p>
          <a:endParaRPr lang="ru-RU"/>
        </a:p>
      </dgm:t>
    </dgm:pt>
    <dgm:pt modelId="{7CB5E3CA-0928-41D0-AAD5-459C97557959}" type="parTrans" cxnId="{D75B94D0-DB57-4DBD-B783-75DB461A5C4E}">
      <dgm:prSet/>
      <dgm:spPr/>
      <dgm:t>
        <a:bodyPr/>
        <a:lstStyle/>
        <a:p>
          <a:endParaRPr lang="ru-RU"/>
        </a:p>
      </dgm:t>
    </dgm:pt>
    <dgm:pt modelId="{F3DC9408-23E3-45BD-B57C-FBD608359DA8}" type="sibTrans" cxnId="{D75B94D0-DB57-4DBD-B783-75DB461A5C4E}">
      <dgm:prSet/>
      <dgm:spPr/>
      <dgm:t>
        <a:bodyPr/>
        <a:lstStyle/>
        <a:p>
          <a:endParaRPr lang="ru-RU"/>
        </a:p>
      </dgm:t>
    </dgm:pt>
    <dgm:pt modelId="{093D6789-1A52-476D-BBF3-2EF18C0B7DB1}">
      <dgm:prSet phldrT="[Текст]" custScaleX="99342" custScaleY="113829" custLinFactNeighborX="2123" custLinFactNeighborY="8979"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B6075408-6490-4B50-ADF0-7D1CFCB5A159}" type="parTrans" cxnId="{D4DCE250-D1DB-41BE-8F3D-1DED3412AB63}">
      <dgm:prSet/>
      <dgm:spPr/>
      <dgm:t>
        <a:bodyPr/>
        <a:lstStyle/>
        <a:p>
          <a:endParaRPr lang="ru-RU"/>
        </a:p>
      </dgm:t>
    </dgm:pt>
    <dgm:pt modelId="{63726C5C-2F01-4454-AEA9-89ACA6AA026D}" type="sibTrans" cxnId="{D4DCE250-D1DB-41BE-8F3D-1DED3412AB63}">
      <dgm:prSet/>
      <dgm:spPr/>
      <dgm:t>
        <a:bodyPr/>
        <a:lstStyle/>
        <a:p>
          <a:endParaRPr lang="ru-RU"/>
        </a:p>
      </dgm:t>
    </dgm:pt>
    <dgm:pt modelId="{3995BC80-939F-4DEE-96EA-A890975DA5F9}">
      <dgm:prSet phldrT="[Текст]" custScaleX="99342" custScaleY="113829" custLinFactNeighborX="2123" custLinFactNeighborY="8979"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0E2A3F9C-D9CB-4DD0-AEA9-EB5D4F401227}" type="parTrans" cxnId="{DA9C97D3-54EC-45F8-A1B9-B60FC10579E7}">
      <dgm:prSet/>
      <dgm:spPr/>
      <dgm:t>
        <a:bodyPr/>
        <a:lstStyle/>
        <a:p>
          <a:endParaRPr lang="ru-RU"/>
        </a:p>
      </dgm:t>
    </dgm:pt>
    <dgm:pt modelId="{C80B533C-2A9B-4FFA-834E-1C3BA9B83490}" type="sibTrans" cxnId="{DA9C97D3-54EC-45F8-A1B9-B60FC10579E7}">
      <dgm:prSet/>
      <dgm:spPr/>
      <dgm:t>
        <a:bodyPr/>
        <a:lstStyle/>
        <a:p>
          <a:endParaRPr lang="ru-RU"/>
        </a:p>
      </dgm:t>
    </dgm:pt>
    <dgm:pt modelId="{AADA3197-9DB4-4A49-BA7F-2975BFEC256B}">
      <dgm:prSet phldrT="[Текст]" custLinFactNeighborX="689" custLinFactNeighborY="-1004"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B4B9FCCB-1FE6-4C8F-B7E0-A686AA195430}" type="parTrans" cxnId="{490C1841-ABFA-4112-ACBF-2AAF6091C455}">
      <dgm:prSet/>
      <dgm:spPr/>
      <dgm:t>
        <a:bodyPr/>
        <a:lstStyle/>
        <a:p>
          <a:endParaRPr lang="ru-RU"/>
        </a:p>
      </dgm:t>
    </dgm:pt>
    <dgm:pt modelId="{CDE697D8-30D8-4038-95D6-F921ED73CE61}" type="sibTrans" cxnId="{490C1841-ABFA-4112-ACBF-2AAF6091C455}">
      <dgm:prSet/>
      <dgm:spPr/>
      <dgm:t>
        <a:bodyPr/>
        <a:lstStyle/>
        <a:p>
          <a:endParaRPr lang="ru-RU"/>
        </a:p>
      </dgm:t>
    </dgm:pt>
    <dgm:pt modelId="{E37646A0-A2E5-45CC-AF9E-FB20BD1F9C0F}">
      <dgm:prSet phldrT="[Текст]" custLinFactNeighborX="689" custLinFactNeighborY="-1004"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58E15E06-88EB-43DA-B6B9-724F9B2C0F59}" type="parTrans" cxnId="{30CCCA36-D818-4463-A465-3B0647994391}">
      <dgm:prSet/>
      <dgm:spPr/>
      <dgm:t>
        <a:bodyPr/>
        <a:lstStyle/>
        <a:p>
          <a:endParaRPr lang="ru-RU"/>
        </a:p>
      </dgm:t>
    </dgm:pt>
    <dgm:pt modelId="{BE298E58-D31A-43DF-8B51-05D560D0EE19}" type="sibTrans" cxnId="{30CCCA36-D818-4463-A465-3B0647994391}">
      <dgm:prSet/>
      <dgm:spPr/>
      <dgm:t>
        <a:bodyPr/>
        <a:lstStyle/>
        <a:p>
          <a:endParaRPr lang="ru-RU"/>
        </a:p>
      </dgm:t>
    </dgm:pt>
    <dgm:pt modelId="{FDD68CE1-C7F6-46F3-8F0A-AB268CF8F9F4}">
      <dgm:prSet phldrT="[Текст]" custScaleX="99342" custScaleY="149207" custLinFactNeighborX="1698" custLinFactNeighborY="-3310"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CDA22694-451F-49C7-B311-074E7A7854B4}" type="parTrans" cxnId="{02726547-1739-4F3A-956F-19C078646759}">
      <dgm:prSet/>
      <dgm:spPr/>
      <dgm:t>
        <a:bodyPr/>
        <a:lstStyle/>
        <a:p>
          <a:endParaRPr lang="ru-RU"/>
        </a:p>
      </dgm:t>
    </dgm:pt>
    <dgm:pt modelId="{2AAB967F-8042-4241-9C8E-CCE2BF6F0054}" type="sibTrans" cxnId="{02726547-1739-4F3A-956F-19C078646759}">
      <dgm:prSet/>
      <dgm:spPr/>
      <dgm:t>
        <a:bodyPr/>
        <a:lstStyle/>
        <a:p>
          <a:endParaRPr lang="ru-RU"/>
        </a:p>
      </dgm:t>
    </dgm:pt>
    <dgm:pt modelId="{3FD738AE-2C83-4D53-8647-F2E81B6D3AB0}" type="pres">
      <dgm:prSet presAssocID="{21458785-9C2C-42A2-B9AB-8B43E491736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8FF3E40-6418-4CD8-A3D7-7CDED642D477}" type="pres">
      <dgm:prSet presAssocID="{21458785-9C2C-42A2-B9AB-8B43E491736D}" presName="Name1" presStyleCnt="0"/>
      <dgm:spPr/>
    </dgm:pt>
    <dgm:pt modelId="{4830EDC0-CDD2-46F1-A711-DA44ACE603DB}" type="pres">
      <dgm:prSet presAssocID="{21458785-9C2C-42A2-B9AB-8B43E491736D}" presName="cycle" presStyleCnt="0"/>
      <dgm:spPr/>
    </dgm:pt>
    <dgm:pt modelId="{FE79F964-52C8-4FC5-82C0-C44313ECCAD9}" type="pres">
      <dgm:prSet presAssocID="{21458785-9C2C-42A2-B9AB-8B43E491736D}" presName="srcNode" presStyleLbl="node1" presStyleIdx="0" presStyleCnt="7"/>
      <dgm:spPr/>
    </dgm:pt>
    <dgm:pt modelId="{42F19274-2502-4D89-B8C7-F79D435551E1}" type="pres">
      <dgm:prSet presAssocID="{21458785-9C2C-42A2-B9AB-8B43E491736D}" presName="conn" presStyleLbl="parChTrans1D2" presStyleIdx="0" presStyleCnt="1"/>
      <dgm:spPr/>
      <dgm:t>
        <a:bodyPr/>
        <a:lstStyle/>
        <a:p>
          <a:endParaRPr lang="ru-RU"/>
        </a:p>
      </dgm:t>
    </dgm:pt>
    <dgm:pt modelId="{2DF47074-FA13-4E44-A10B-B46E56E86899}" type="pres">
      <dgm:prSet presAssocID="{21458785-9C2C-42A2-B9AB-8B43E491736D}" presName="extraNode" presStyleLbl="node1" presStyleIdx="0" presStyleCnt="7"/>
      <dgm:spPr/>
    </dgm:pt>
    <dgm:pt modelId="{62F7280C-6CCF-4D27-99F1-08108B059F4A}" type="pres">
      <dgm:prSet presAssocID="{21458785-9C2C-42A2-B9AB-8B43E491736D}" presName="dstNode" presStyleLbl="node1" presStyleIdx="0" presStyleCnt="7"/>
      <dgm:spPr/>
    </dgm:pt>
    <dgm:pt modelId="{D87A40DC-601B-48B0-91BF-92EF9F39EC3C}" type="pres">
      <dgm:prSet presAssocID="{A0A59278-3E51-45B4-B948-716EC9DEAE1F}" presName="text_1" presStyleLbl="node1" presStyleIdx="0" presStyleCnt="7" custScaleY="109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6A4FA-618F-47EF-BDF1-0C385B7E1DA4}" type="pres">
      <dgm:prSet presAssocID="{A0A59278-3E51-45B4-B948-716EC9DEAE1F}" presName="accent_1" presStyleCnt="0"/>
      <dgm:spPr/>
    </dgm:pt>
    <dgm:pt modelId="{A5439DA8-BA52-4E4B-A93E-D0E089287ED1}" type="pres">
      <dgm:prSet presAssocID="{A0A59278-3E51-45B4-B948-716EC9DEAE1F}" presName="accentRepeatNode" presStyleLbl="solidFgAcc1" presStyleIdx="0" presStyleCnt="7"/>
      <dgm:spPr>
        <a:xfrm>
          <a:off x="54270" y="173923"/>
          <a:ext cx="579405" cy="57940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00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20914864-8306-420D-84F5-437B53AF2889}" type="pres">
      <dgm:prSet presAssocID="{10477F29-E3A7-4A09-BA97-5A817C870B82}" presName="text_2" presStyleLbl="node1" presStyleIdx="1" presStyleCnt="7" custScaleY="122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69CF5B-751D-4A50-AC5C-843F78A963E6}" type="pres">
      <dgm:prSet presAssocID="{10477F29-E3A7-4A09-BA97-5A817C870B82}" presName="accent_2" presStyleCnt="0"/>
      <dgm:spPr/>
    </dgm:pt>
    <dgm:pt modelId="{C9BABC7B-947B-415A-B561-3704501BBE74}" type="pres">
      <dgm:prSet presAssocID="{10477F29-E3A7-4A09-BA97-5A817C870B82}" presName="accentRepeatNode" presStyleLbl="solidFgAcc1" presStyleIdx="1" presStyleCnt="7"/>
      <dgm:spPr>
        <a:xfrm>
          <a:off x="474033" y="869618"/>
          <a:ext cx="579405" cy="57940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570013D7-FFF3-41FA-BFBD-9B169BC54380}" type="pres">
      <dgm:prSet presAssocID="{831236BB-1A40-4177-B17D-EF79B6FD9A8A}" presName="text_3" presStyleLbl="node1" presStyleIdx="2" presStyleCnt="7" custScaleY="124972" custLinFactNeighborX="1200" custLinFactNeighborY="-33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020213-32B7-42C9-A289-ED125C31C888}" type="pres">
      <dgm:prSet presAssocID="{831236BB-1A40-4177-B17D-EF79B6FD9A8A}" presName="accent_3" presStyleCnt="0"/>
      <dgm:spPr/>
    </dgm:pt>
    <dgm:pt modelId="{64210744-2980-4337-BFD0-71C27C6514D5}" type="pres">
      <dgm:prSet presAssocID="{831236BB-1A40-4177-B17D-EF79B6FD9A8A}" presName="accentRepeatNode" presStyleLbl="solidFgAcc1" presStyleIdx="2" presStyleCnt="7"/>
      <dgm:spPr>
        <a:xfrm>
          <a:off x="704062" y="1564803"/>
          <a:ext cx="579405" cy="57940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0B6EEC7D-48B6-4F8A-986F-0DEEBD0227F5}" type="pres">
      <dgm:prSet presAssocID="{4D68D647-589D-401A-B1E5-E567549FC755}" presName="text_4" presStyleLbl="node1" presStyleIdx="3" presStyleCnt="7" custScaleX="101051" custScaleY="116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4E6DE-D847-4FE5-A4F9-866EAD46C354}" type="pres">
      <dgm:prSet presAssocID="{4D68D647-589D-401A-B1E5-E567549FC755}" presName="accent_4" presStyleCnt="0"/>
      <dgm:spPr/>
    </dgm:pt>
    <dgm:pt modelId="{4760D6E0-416C-47B2-8933-C1EB77E6602C}" type="pres">
      <dgm:prSet presAssocID="{4D68D647-589D-401A-B1E5-E567549FC755}" presName="accentRepeatNode" presStyleLbl="solidFgAcc1" presStyleIdx="3" presStyleCnt="7"/>
      <dgm:spPr>
        <a:xfrm>
          <a:off x="777507" y="2260498"/>
          <a:ext cx="579405" cy="57940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47D07209-CD0C-41DE-A106-4FBA4EAFC8D4}" type="pres">
      <dgm:prSet presAssocID="{A8E8233A-F5C9-425F-8C3E-9CCCDED731B3}" presName="text_5" presStyleLbl="node1" presStyleIdx="4" presStyleCnt="7" custScaleX="99342" custScaleY="149207" custLinFactNeighborX="1698" custLinFactNeighborY="-3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1E121-7878-4CDB-854A-C4E108503B9C}" type="pres">
      <dgm:prSet presAssocID="{A8E8233A-F5C9-425F-8C3E-9CCCDED731B3}" presName="accent_5" presStyleCnt="0"/>
      <dgm:spPr/>
    </dgm:pt>
    <dgm:pt modelId="{C281BA19-5E80-4554-B70A-16C47F8C0BCB}" type="pres">
      <dgm:prSet presAssocID="{A8E8233A-F5C9-425F-8C3E-9CCCDED731B3}" presName="accentRepeatNode" presStyleLbl="solidFgAcc1" presStyleIdx="4" presStyleCnt="7"/>
      <dgm:spPr>
        <a:xfrm>
          <a:off x="704062" y="2956193"/>
          <a:ext cx="579405" cy="57940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1AB39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6659211B-50CC-4351-BFA7-404BD350D3D6}" type="pres">
      <dgm:prSet presAssocID="{C26F627B-E0FF-48BF-9DB5-FC427F8D3F79}" presName="text_6" presStyleLbl="node1" presStyleIdx="5" presStyleCnt="7" custLinFactNeighborX="689" custLinFactNeighborY="-1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C7FA8-214F-4B0D-850B-86269CCF8F52}" type="pres">
      <dgm:prSet presAssocID="{C26F627B-E0FF-48BF-9DB5-FC427F8D3F79}" presName="accent_6" presStyleCnt="0"/>
      <dgm:spPr/>
    </dgm:pt>
    <dgm:pt modelId="{F7DC0156-0EDD-4DF5-BA49-F81975F636EC}" type="pres">
      <dgm:prSet presAssocID="{C26F627B-E0FF-48BF-9DB5-FC427F8D3F79}" presName="accentRepeatNode" presStyleLbl="solidFgAcc1" presStyleIdx="5" presStyleCnt="7"/>
      <dgm:spPr>
        <a:xfrm>
          <a:off x="474033" y="3651378"/>
          <a:ext cx="579405" cy="57940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00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D3A511FC-D3FB-4AF0-AFBB-5EDF8699C6D6}" type="pres">
      <dgm:prSet presAssocID="{F7DAD643-78AE-4DA5-9402-426F6E5ADBD3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C3973-1BBA-4C17-ACD4-10198230CBCF}" type="pres">
      <dgm:prSet presAssocID="{F7DAD643-78AE-4DA5-9402-426F6E5ADBD3}" presName="accent_7" presStyleCnt="0"/>
      <dgm:spPr/>
    </dgm:pt>
    <dgm:pt modelId="{16CF3FC3-A2E0-4409-A6FB-6D8E1964E408}" type="pres">
      <dgm:prSet presAssocID="{F7DAD643-78AE-4DA5-9402-426F6E5ADBD3}" presName="accentRepeatNode" presStyleLbl="solidFgAcc1" presStyleIdx="6" presStyleCnt="7"/>
      <dgm:spPr>
        <a:xfrm>
          <a:off x="54270" y="4347073"/>
          <a:ext cx="579405" cy="57940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</dgm:ptLst>
  <dgm:cxnLst>
    <dgm:cxn modelId="{5D48565E-8A5F-4F4D-B364-B1C9DC5ED8B1}" srcId="{21458785-9C2C-42A2-B9AB-8B43E491736D}" destId="{10477F29-E3A7-4A09-BA97-5A817C870B82}" srcOrd="1" destOrd="0" parTransId="{F932F775-F25C-41DC-ADF3-7EFFF0E92337}" sibTransId="{A46315A6-6F9F-4CB4-AC4D-F3823FA45489}"/>
    <dgm:cxn modelId="{B19143C4-1E89-438E-B99B-958D2656FBD8}" srcId="{21458785-9C2C-42A2-B9AB-8B43E491736D}" destId="{F7DAD643-78AE-4DA5-9402-426F6E5ADBD3}" srcOrd="6" destOrd="0" parTransId="{9DB5379C-3AAB-4F44-A33F-B8FB1187E227}" sibTransId="{8BA440F7-1775-4691-A8A6-5FD6E13C0D2C}"/>
    <dgm:cxn modelId="{0AE1F914-CB78-4C98-88DF-B81A0718F4A3}" srcId="{21458785-9C2C-42A2-B9AB-8B43E491736D}" destId="{A8E8233A-F5C9-425F-8C3E-9CCCDED731B3}" srcOrd="4" destOrd="0" parTransId="{0466A564-0035-4FB8-80E3-64F29820F075}" sibTransId="{0F2C72A4-C0BB-4C84-89E7-2793BE78FBAD}"/>
    <dgm:cxn modelId="{D75B94D0-DB57-4DBD-B783-75DB461A5C4E}" srcId="{21458785-9C2C-42A2-B9AB-8B43E491736D}" destId="{974D7FAE-CE2F-4341-9C55-FA2C209B06FE}" srcOrd="14" destOrd="0" parTransId="{7CB5E3CA-0928-41D0-AAD5-459C97557959}" sibTransId="{F3DC9408-23E3-45BD-B57C-FBD608359DA8}"/>
    <dgm:cxn modelId="{6FEC4C22-EB35-494E-8EAE-8DC817FB1099}" srcId="{21458785-9C2C-42A2-B9AB-8B43E491736D}" destId="{F270E3F8-D326-4930-809D-18A7797F1D2A}" srcOrd="11" destOrd="0" parTransId="{C44484B6-C929-4821-88BB-46A86CD8657F}" sibTransId="{941C0EAB-1579-4614-8157-4FE032B1CBDE}"/>
    <dgm:cxn modelId="{438BDE6E-D7D0-4475-94E0-DEE7CBF16788}" type="presOf" srcId="{C26F627B-E0FF-48BF-9DB5-FC427F8D3F79}" destId="{6659211B-50CC-4351-BFA7-404BD350D3D6}" srcOrd="0" destOrd="0" presId="urn:microsoft.com/office/officeart/2008/layout/VerticalCurvedList"/>
    <dgm:cxn modelId="{F1AE9A53-F4DF-4165-BA62-492FCC53E184}" type="presOf" srcId="{831236BB-1A40-4177-B17D-EF79B6FD9A8A}" destId="{570013D7-FFF3-41FA-BFBD-9B169BC54380}" srcOrd="0" destOrd="0" presId="urn:microsoft.com/office/officeart/2008/layout/VerticalCurvedList"/>
    <dgm:cxn modelId="{D4DCE250-D1DB-41BE-8F3D-1DED3412AB63}" srcId="{21458785-9C2C-42A2-B9AB-8B43E491736D}" destId="{093D6789-1A52-476D-BBF3-2EF18C0B7DB1}" srcOrd="15" destOrd="0" parTransId="{B6075408-6490-4B50-ADF0-7D1CFCB5A159}" sibTransId="{63726C5C-2F01-4454-AEA9-89ACA6AA026D}"/>
    <dgm:cxn modelId="{0C0C5415-C83F-44F0-8A1D-71836297078B}" srcId="{21458785-9C2C-42A2-B9AB-8B43E491736D}" destId="{4D68D647-589D-401A-B1E5-E567549FC755}" srcOrd="3" destOrd="0" parTransId="{3610FEF7-3B85-4947-BD27-A64F1D4E7BBA}" sibTransId="{C35FDDB7-05A8-49F2-8E9E-DE5063D24806}"/>
    <dgm:cxn modelId="{D89ECB87-949B-4022-9466-8201C378ED4A}" type="presOf" srcId="{9E96B4D3-83EF-44EE-81CE-382B0ED4EA10}" destId="{42F19274-2502-4D89-B8C7-F79D435551E1}" srcOrd="0" destOrd="0" presId="urn:microsoft.com/office/officeart/2008/layout/VerticalCurvedList"/>
    <dgm:cxn modelId="{41315E6B-1D38-4549-86B5-C72102BB08A1}" srcId="{21458785-9C2C-42A2-B9AB-8B43E491736D}" destId="{1C618740-DA52-4D96-90F6-526B6637AAC3}" srcOrd="12" destOrd="0" parTransId="{D45F185C-8030-4648-842F-E45CB38F9E56}" sibTransId="{231759E1-322D-43CC-AF65-EC55E53D042F}"/>
    <dgm:cxn modelId="{81149B6A-4223-4B5B-B3AA-D8694219BE6A}" type="presOf" srcId="{A0A59278-3E51-45B4-B948-716EC9DEAE1F}" destId="{D87A40DC-601B-48B0-91BF-92EF9F39EC3C}" srcOrd="0" destOrd="0" presId="urn:microsoft.com/office/officeart/2008/layout/VerticalCurvedList"/>
    <dgm:cxn modelId="{02726547-1739-4F3A-956F-19C078646759}" srcId="{21458785-9C2C-42A2-B9AB-8B43E491736D}" destId="{FDD68CE1-C7F6-46F3-8F0A-AB268CF8F9F4}" srcOrd="7" destOrd="0" parTransId="{CDA22694-451F-49C7-B311-074E7A7854B4}" sibTransId="{2AAB967F-8042-4241-9C8E-CCE2BF6F0054}"/>
    <dgm:cxn modelId="{AE1AC4D3-09E6-45A6-A35A-8A3261679C98}" type="presOf" srcId="{21458785-9C2C-42A2-B9AB-8B43E491736D}" destId="{3FD738AE-2C83-4D53-8647-F2E81B6D3AB0}" srcOrd="0" destOrd="0" presId="urn:microsoft.com/office/officeart/2008/layout/VerticalCurvedList"/>
    <dgm:cxn modelId="{92A19A0C-AE6E-4F7E-AC2B-7FC2BEF05E1D}" srcId="{21458785-9C2C-42A2-B9AB-8B43E491736D}" destId="{C26F627B-E0FF-48BF-9DB5-FC427F8D3F79}" srcOrd="5" destOrd="0" parTransId="{12430117-BCAF-4E4E-96C9-DD3A4087A07D}" sibTransId="{EED60667-ABF8-4A1E-BDBF-F105D668E66F}"/>
    <dgm:cxn modelId="{DA9C97D3-54EC-45F8-A1B9-B60FC10579E7}" srcId="{21458785-9C2C-42A2-B9AB-8B43E491736D}" destId="{3995BC80-939F-4DEE-96EA-A890975DA5F9}" srcOrd="10" destOrd="0" parTransId="{0E2A3F9C-D9CB-4DD0-AEA9-EB5D4F401227}" sibTransId="{C80B533C-2A9B-4FFA-834E-1C3BA9B83490}"/>
    <dgm:cxn modelId="{9994AA73-FC72-4393-866B-E837442D726E}" type="presOf" srcId="{F7DAD643-78AE-4DA5-9402-426F6E5ADBD3}" destId="{D3A511FC-D3FB-4AF0-AFBB-5EDF8699C6D6}" srcOrd="0" destOrd="0" presId="urn:microsoft.com/office/officeart/2008/layout/VerticalCurvedList"/>
    <dgm:cxn modelId="{22F62883-F065-44EA-B3FD-8E662ED062EF}" type="presOf" srcId="{A8E8233A-F5C9-425F-8C3E-9CCCDED731B3}" destId="{47D07209-CD0C-41DE-A106-4FBA4EAFC8D4}" srcOrd="0" destOrd="0" presId="urn:microsoft.com/office/officeart/2008/layout/VerticalCurvedList"/>
    <dgm:cxn modelId="{7BEF7358-1F37-43C6-AB87-A6731AD8AF4D}" srcId="{21458785-9C2C-42A2-B9AB-8B43E491736D}" destId="{A0A59278-3E51-45B4-B948-716EC9DEAE1F}" srcOrd="0" destOrd="0" parTransId="{B4F30EB5-ABB4-4B38-9261-DFA4828C371E}" sibTransId="{9E96B4D3-83EF-44EE-81CE-382B0ED4EA10}"/>
    <dgm:cxn modelId="{077CB351-F15B-4C3B-8DD2-F23EE6204A4E}" srcId="{21458785-9C2C-42A2-B9AB-8B43E491736D}" destId="{3BE6F8CA-7CB8-4B19-99B8-DAFBE7EA0B5E}" srcOrd="13" destOrd="0" parTransId="{C4C21D75-FCC8-41C6-8F00-17DFD2E81B13}" sibTransId="{BCDEED24-2BB3-431D-92E7-C0340AECB0D4}"/>
    <dgm:cxn modelId="{490C1841-ABFA-4112-ACBF-2AAF6091C455}" srcId="{21458785-9C2C-42A2-B9AB-8B43E491736D}" destId="{AADA3197-9DB4-4A49-BA7F-2975BFEC256B}" srcOrd="9" destOrd="0" parTransId="{B4B9FCCB-1FE6-4C8F-B7E0-A686AA195430}" sibTransId="{CDE697D8-30D8-4038-95D6-F921ED73CE61}"/>
    <dgm:cxn modelId="{30CCCA36-D818-4463-A465-3B0647994391}" srcId="{21458785-9C2C-42A2-B9AB-8B43E491736D}" destId="{E37646A0-A2E5-45CC-AF9E-FB20BD1F9C0F}" srcOrd="8" destOrd="0" parTransId="{58E15E06-88EB-43DA-B6B9-724F9B2C0F59}" sibTransId="{BE298E58-D31A-43DF-8B51-05D560D0EE19}"/>
    <dgm:cxn modelId="{0A54E3D3-7EF7-4577-A981-7555F4FD0AB2}" type="presOf" srcId="{10477F29-E3A7-4A09-BA97-5A817C870B82}" destId="{20914864-8306-420D-84F5-437B53AF2889}" srcOrd="0" destOrd="0" presId="urn:microsoft.com/office/officeart/2008/layout/VerticalCurvedList"/>
    <dgm:cxn modelId="{5A8AA152-2292-4BCE-ADCA-839AB07E395D}" type="presOf" srcId="{4D68D647-589D-401A-B1E5-E567549FC755}" destId="{0B6EEC7D-48B6-4F8A-986F-0DEEBD0227F5}" srcOrd="0" destOrd="0" presId="urn:microsoft.com/office/officeart/2008/layout/VerticalCurvedList"/>
    <dgm:cxn modelId="{4EED5E02-F448-4D46-97F7-136A7DE47FD0}" srcId="{21458785-9C2C-42A2-B9AB-8B43E491736D}" destId="{831236BB-1A40-4177-B17D-EF79B6FD9A8A}" srcOrd="2" destOrd="0" parTransId="{242D7D49-349F-4D39-B695-CA6EB7821433}" sibTransId="{F99BA487-F46D-4665-9C4E-26926289EF86}"/>
    <dgm:cxn modelId="{0D4051A5-7806-4C68-8EC5-203EDCCE6F3C}" type="presParOf" srcId="{3FD738AE-2C83-4D53-8647-F2E81B6D3AB0}" destId="{98FF3E40-6418-4CD8-A3D7-7CDED642D477}" srcOrd="0" destOrd="0" presId="urn:microsoft.com/office/officeart/2008/layout/VerticalCurvedList"/>
    <dgm:cxn modelId="{E4F34407-8058-4349-9500-62F831B95B10}" type="presParOf" srcId="{98FF3E40-6418-4CD8-A3D7-7CDED642D477}" destId="{4830EDC0-CDD2-46F1-A711-DA44ACE603DB}" srcOrd="0" destOrd="0" presId="urn:microsoft.com/office/officeart/2008/layout/VerticalCurvedList"/>
    <dgm:cxn modelId="{94224F6F-C56D-4180-9F7C-9C5DF9D6DC6E}" type="presParOf" srcId="{4830EDC0-CDD2-46F1-A711-DA44ACE603DB}" destId="{FE79F964-52C8-4FC5-82C0-C44313ECCAD9}" srcOrd="0" destOrd="0" presId="urn:microsoft.com/office/officeart/2008/layout/VerticalCurvedList"/>
    <dgm:cxn modelId="{10091B02-0C48-452A-8E96-00DF94749213}" type="presParOf" srcId="{4830EDC0-CDD2-46F1-A711-DA44ACE603DB}" destId="{42F19274-2502-4D89-B8C7-F79D435551E1}" srcOrd="1" destOrd="0" presId="urn:microsoft.com/office/officeart/2008/layout/VerticalCurvedList"/>
    <dgm:cxn modelId="{9CC55771-44AD-4502-9320-300B21871CCA}" type="presParOf" srcId="{4830EDC0-CDD2-46F1-A711-DA44ACE603DB}" destId="{2DF47074-FA13-4E44-A10B-B46E56E86899}" srcOrd="2" destOrd="0" presId="urn:microsoft.com/office/officeart/2008/layout/VerticalCurvedList"/>
    <dgm:cxn modelId="{5885C9D4-CA34-49A2-9472-64EA1F40B154}" type="presParOf" srcId="{4830EDC0-CDD2-46F1-A711-DA44ACE603DB}" destId="{62F7280C-6CCF-4D27-99F1-08108B059F4A}" srcOrd="3" destOrd="0" presId="urn:microsoft.com/office/officeart/2008/layout/VerticalCurvedList"/>
    <dgm:cxn modelId="{61567A18-FC2E-4210-B6B9-BC39F809E202}" type="presParOf" srcId="{98FF3E40-6418-4CD8-A3D7-7CDED642D477}" destId="{D87A40DC-601B-48B0-91BF-92EF9F39EC3C}" srcOrd="1" destOrd="0" presId="urn:microsoft.com/office/officeart/2008/layout/VerticalCurvedList"/>
    <dgm:cxn modelId="{39361955-70E5-4851-973D-0C2635EEF8D5}" type="presParOf" srcId="{98FF3E40-6418-4CD8-A3D7-7CDED642D477}" destId="{3AE6A4FA-618F-47EF-BDF1-0C385B7E1DA4}" srcOrd="2" destOrd="0" presId="urn:microsoft.com/office/officeart/2008/layout/VerticalCurvedList"/>
    <dgm:cxn modelId="{392908C8-A82C-4899-8172-26101CC74096}" type="presParOf" srcId="{3AE6A4FA-618F-47EF-BDF1-0C385B7E1DA4}" destId="{A5439DA8-BA52-4E4B-A93E-D0E089287ED1}" srcOrd="0" destOrd="0" presId="urn:microsoft.com/office/officeart/2008/layout/VerticalCurvedList"/>
    <dgm:cxn modelId="{55AAAC16-FEAB-4D1E-894A-02BD8A7626C7}" type="presParOf" srcId="{98FF3E40-6418-4CD8-A3D7-7CDED642D477}" destId="{20914864-8306-420D-84F5-437B53AF2889}" srcOrd="3" destOrd="0" presId="urn:microsoft.com/office/officeart/2008/layout/VerticalCurvedList"/>
    <dgm:cxn modelId="{B6DC2243-EA1F-4855-861A-B1D2EF357651}" type="presParOf" srcId="{98FF3E40-6418-4CD8-A3D7-7CDED642D477}" destId="{E769CF5B-751D-4A50-AC5C-843F78A963E6}" srcOrd="4" destOrd="0" presId="urn:microsoft.com/office/officeart/2008/layout/VerticalCurvedList"/>
    <dgm:cxn modelId="{F721BBF7-AE89-4CE3-A8C5-80C3EB2242CA}" type="presParOf" srcId="{E769CF5B-751D-4A50-AC5C-843F78A963E6}" destId="{C9BABC7B-947B-415A-B561-3704501BBE74}" srcOrd="0" destOrd="0" presId="urn:microsoft.com/office/officeart/2008/layout/VerticalCurvedList"/>
    <dgm:cxn modelId="{AF142F11-5C5B-41C9-88FA-478F1AFDE4B4}" type="presParOf" srcId="{98FF3E40-6418-4CD8-A3D7-7CDED642D477}" destId="{570013D7-FFF3-41FA-BFBD-9B169BC54380}" srcOrd="5" destOrd="0" presId="urn:microsoft.com/office/officeart/2008/layout/VerticalCurvedList"/>
    <dgm:cxn modelId="{F5722C48-B247-4E8F-8BF4-6F88380F588E}" type="presParOf" srcId="{98FF3E40-6418-4CD8-A3D7-7CDED642D477}" destId="{98020213-32B7-42C9-A289-ED125C31C888}" srcOrd="6" destOrd="0" presId="urn:microsoft.com/office/officeart/2008/layout/VerticalCurvedList"/>
    <dgm:cxn modelId="{AC4B1FCD-0317-41F1-95D9-DFDC3F220D80}" type="presParOf" srcId="{98020213-32B7-42C9-A289-ED125C31C888}" destId="{64210744-2980-4337-BFD0-71C27C6514D5}" srcOrd="0" destOrd="0" presId="urn:microsoft.com/office/officeart/2008/layout/VerticalCurvedList"/>
    <dgm:cxn modelId="{83380270-46D4-42CB-B75E-A7E400807C3C}" type="presParOf" srcId="{98FF3E40-6418-4CD8-A3D7-7CDED642D477}" destId="{0B6EEC7D-48B6-4F8A-986F-0DEEBD0227F5}" srcOrd="7" destOrd="0" presId="urn:microsoft.com/office/officeart/2008/layout/VerticalCurvedList"/>
    <dgm:cxn modelId="{BC861AFE-169B-464E-BD97-CFA8924F647F}" type="presParOf" srcId="{98FF3E40-6418-4CD8-A3D7-7CDED642D477}" destId="{5294E6DE-D847-4FE5-A4F9-866EAD46C354}" srcOrd="8" destOrd="0" presId="urn:microsoft.com/office/officeart/2008/layout/VerticalCurvedList"/>
    <dgm:cxn modelId="{4F9265FB-2CE2-42FE-B457-291CCFA1F3AC}" type="presParOf" srcId="{5294E6DE-D847-4FE5-A4F9-866EAD46C354}" destId="{4760D6E0-416C-47B2-8933-C1EB77E6602C}" srcOrd="0" destOrd="0" presId="urn:microsoft.com/office/officeart/2008/layout/VerticalCurvedList"/>
    <dgm:cxn modelId="{E85FAEAB-C003-4E5F-867B-8E8FC2A3908B}" type="presParOf" srcId="{98FF3E40-6418-4CD8-A3D7-7CDED642D477}" destId="{47D07209-CD0C-41DE-A106-4FBA4EAFC8D4}" srcOrd="9" destOrd="0" presId="urn:microsoft.com/office/officeart/2008/layout/VerticalCurvedList"/>
    <dgm:cxn modelId="{F67D0BF0-0C13-4CE1-885E-C178A5E8BF34}" type="presParOf" srcId="{98FF3E40-6418-4CD8-A3D7-7CDED642D477}" destId="{5101E121-7878-4CDB-854A-C4E108503B9C}" srcOrd="10" destOrd="0" presId="urn:microsoft.com/office/officeart/2008/layout/VerticalCurvedList"/>
    <dgm:cxn modelId="{12B1C930-37E8-4FDB-8875-8B390DA2808A}" type="presParOf" srcId="{5101E121-7878-4CDB-854A-C4E108503B9C}" destId="{C281BA19-5E80-4554-B70A-16C47F8C0BCB}" srcOrd="0" destOrd="0" presId="urn:microsoft.com/office/officeart/2008/layout/VerticalCurvedList"/>
    <dgm:cxn modelId="{C41AED82-E8E3-4F35-851C-733313091ABC}" type="presParOf" srcId="{98FF3E40-6418-4CD8-A3D7-7CDED642D477}" destId="{6659211B-50CC-4351-BFA7-404BD350D3D6}" srcOrd="11" destOrd="0" presId="urn:microsoft.com/office/officeart/2008/layout/VerticalCurvedList"/>
    <dgm:cxn modelId="{2420CA79-5424-4144-B56C-222131BB7DCE}" type="presParOf" srcId="{98FF3E40-6418-4CD8-A3D7-7CDED642D477}" destId="{347C7FA8-214F-4B0D-850B-86269CCF8F52}" srcOrd="12" destOrd="0" presId="urn:microsoft.com/office/officeart/2008/layout/VerticalCurvedList"/>
    <dgm:cxn modelId="{0CA018EE-0881-4720-8134-9C04285F2B43}" type="presParOf" srcId="{347C7FA8-214F-4B0D-850B-86269CCF8F52}" destId="{F7DC0156-0EDD-4DF5-BA49-F81975F636EC}" srcOrd="0" destOrd="0" presId="urn:microsoft.com/office/officeart/2008/layout/VerticalCurvedList"/>
    <dgm:cxn modelId="{64EA65B1-F54A-4D35-AEFB-8A945E5561D5}" type="presParOf" srcId="{98FF3E40-6418-4CD8-A3D7-7CDED642D477}" destId="{D3A511FC-D3FB-4AF0-AFBB-5EDF8699C6D6}" srcOrd="13" destOrd="0" presId="urn:microsoft.com/office/officeart/2008/layout/VerticalCurvedList"/>
    <dgm:cxn modelId="{4BDE328C-00C6-46AC-A55E-BB52037DE244}" type="presParOf" srcId="{98FF3E40-6418-4CD8-A3D7-7CDED642D477}" destId="{FB8C3973-1BBA-4C17-ACD4-10198230CBCF}" srcOrd="14" destOrd="0" presId="urn:microsoft.com/office/officeart/2008/layout/VerticalCurvedList"/>
    <dgm:cxn modelId="{94EDD3A5-4603-4CCC-8ECA-68016E862110}" type="presParOf" srcId="{FB8C3973-1BBA-4C17-ACD4-10198230CBCF}" destId="{16CF3FC3-A2E0-4409-A6FB-6D8E1964E40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CDCF68-D0D8-49D0-82A5-47B3DD87C0D9}" type="doc">
      <dgm:prSet loTypeId="urn:microsoft.com/office/officeart/2005/8/layout/pList1#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2C2B92F-5FBE-44EA-8934-8DB1338372CE}">
      <dgm:prSet phldrT="[Текст]" custT="1"/>
      <dgm:spPr>
        <a:xfrm>
          <a:off x="35643" y="1412548"/>
          <a:ext cx="2123547" cy="78783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sz="1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Индивидуальная гигиена полости рта</a:t>
          </a:r>
        </a:p>
      </dgm:t>
    </dgm:pt>
    <dgm:pt modelId="{87994753-8D41-48BE-B705-F00D10451656}" type="parTrans" cxnId="{FCA20688-28D7-4462-B9E8-59ECB7322147}">
      <dgm:prSet/>
      <dgm:spPr/>
      <dgm:t>
        <a:bodyPr/>
        <a:lstStyle/>
        <a:p>
          <a:endParaRPr lang="ru-RU"/>
        </a:p>
      </dgm:t>
    </dgm:pt>
    <dgm:pt modelId="{9B12083A-0BF5-4893-82CD-9CBA524162CA}" type="sibTrans" cxnId="{FCA20688-28D7-4462-B9E8-59ECB7322147}">
      <dgm:prSet/>
      <dgm:spPr/>
      <dgm:t>
        <a:bodyPr/>
        <a:lstStyle/>
        <a:p>
          <a:endParaRPr lang="ru-RU"/>
        </a:p>
      </dgm:t>
    </dgm:pt>
    <dgm:pt modelId="{DB038E3F-BAD7-4632-8A8A-EBDE28C20EB4}">
      <dgm:prSet phldrT="[Текст]" custT="1"/>
      <dgm:spPr>
        <a:xfrm>
          <a:off x="2698597" y="1466317"/>
          <a:ext cx="2336178" cy="78783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sz="1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Профессиональная гигиена полости рта</a:t>
          </a:r>
        </a:p>
      </dgm:t>
    </dgm:pt>
    <dgm:pt modelId="{72D9C24F-69CE-44CB-B6FF-B78FDFD2229A}" type="parTrans" cxnId="{1838A341-7BE0-4CA6-BA31-D69CD9FA86CB}">
      <dgm:prSet/>
      <dgm:spPr/>
      <dgm:t>
        <a:bodyPr/>
        <a:lstStyle/>
        <a:p>
          <a:endParaRPr lang="ru-RU"/>
        </a:p>
      </dgm:t>
    </dgm:pt>
    <dgm:pt modelId="{A616B315-B2AF-48D9-998D-0ECDEF74A802}" type="sibTrans" cxnId="{1838A341-7BE0-4CA6-BA31-D69CD9FA86CB}">
      <dgm:prSet/>
      <dgm:spPr/>
      <dgm:t>
        <a:bodyPr/>
        <a:lstStyle/>
        <a:p>
          <a:endParaRPr lang="ru-RU"/>
        </a:p>
      </dgm:t>
    </dgm:pt>
    <dgm:pt modelId="{8CC90576-6337-4FD3-943F-1AF57086B84F}">
      <dgm:prSet phldrT="[Текст]" custT="1"/>
      <dgm:spPr>
        <a:xfrm>
          <a:off x="5496545" y="1485091"/>
          <a:ext cx="2272153" cy="78783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sz="1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Стоматологическое просвещение</a:t>
          </a:r>
        </a:p>
      </dgm:t>
    </dgm:pt>
    <dgm:pt modelId="{F2BC8E66-20E0-4C1E-88C9-9EB647D59E0A}" type="parTrans" cxnId="{5DE6F433-59CE-4B42-A557-CB9F9F8DC67C}">
      <dgm:prSet/>
      <dgm:spPr/>
      <dgm:t>
        <a:bodyPr/>
        <a:lstStyle/>
        <a:p>
          <a:endParaRPr lang="ru-RU"/>
        </a:p>
      </dgm:t>
    </dgm:pt>
    <dgm:pt modelId="{61863450-1684-4B28-963B-BD0870661646}" type="sibTrans" cxnId="{5DE6F433-59CE-4B42-A557-CB9F9F8DC67C}">
      <dgm:prSet/>
      <dgm:spPr/>
      <dgm:t>
        <a:bodyPr/>
        <a:lstStyle/>
        <a:p>
          <a:endParaRPr lang="ru-RU"/>
        </a:p>
      </dgm:t>
    </dgm:pt>
    <dgm:pt modelId="{B084B9A9-D0BE-448B-9235-4AC1B2F77615}">
      <dgm:prSet custT="1"/>
      <dgm:spPr>
        <a:xfrm>
          <a:off x="2439314" y="3932825"/>
          <a:ext cx="3351870" cy="78783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sz="1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Применение средств местной профилактики</a:t>
          </a:r>
        </a:p>
      </dgm:t>
    </dgm:pt>
    <dgm:pt modelId="{EB52AE77-E675-4478-9706-D6C6DDB95916}" type="parTrans" cxnId="{FC7BC81C-5F63-4D06-B834-61A6F9233BA5}">
      <dgm:prSet/>
      <dgm:spPr/>
      <dgm:t>
        <a:bodyPr/>
        <a:lstStyle/>
        <a:p>
          <a:endParaRPr lang="ru-RU"/>
        </a:p>
      </dgm:t>
    </dgm:pt>
    <dgm:pt modelId="{78C91027-1435-417D-92E1-AE5BEFC4A12E}" type="sibTrans" cxnId="{FC7BC81C-5F63-4D06-B834-61A6F9233BA5}">
      <dgm:prSet/>
      <dgm:spPr/>
      <dgm:t>
        <a:bodyPr/>
        <a:lstStyle/>
        <a:p>
          <a:endParaRPr lang="ru-RU"/>
        </a:p>
      </dgm:t>
    </dgm:pt>
    <dgm:pt modelId="{182FE300-9579-410B-850A-325A37DD0BE6}" type="pres">
      <dgm:prSet presAssocID="{80CDCF68-D0D8-49D0-82A5-47B3DD87C0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DAED47-2A0D-49A4-A3E9-9F4C7157C082}" type="pres">
      <dgm:prSet presAssocID="{B2C2B92F-5FBE-44EA-8934-8DB1338372CE}" presName="compNode" presStyleCnt="0"/>
      <dgm:spPr/>
    </dgm:pt>
    <dgm:pt modelId="{869FA967-6096-4A87-A85A-FC37D436AA06}" type="pres">
      <dgm:prSet presAssocID="{B2C2B92F-5FBE-44EA-8934-8DB1338372CE}" presName="pictRect" presStyleLbl="node1" presStyleIdx="0" presStyleCnt="4" custScaleX="93552" custScaleY="96498" custLinFactNeighborX="-20488" custLinFactNeighborY="-3657"/>
      <dgm:spPr>
        <a:xfrm>
          <a:off x="0" y="0"/>
          <a:ext cx="1986621" cy="1411885"/>
        </a:xfrm>
        <a:prstGeom prst="round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0000" b="-20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44D1A9CA-8025-46C6-BCDF-9011D1516744}" type="pres">
      <dgm:prSet presAssocID="{B2C2B92F-5FBE-44EA-8934-8DB1338372CE}" presName="textRect" presStyleLbl="revTx" presStyleIdx="0" presStyleCnt="4" custLinFactNeighborX="-15397" custLinFactNeighborY="-5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8BD26-7199-45E4-88C9-C6F4E3F06BD7}" type="pres">
      <dgm:prSet presAssocID="{9B12083A-0BF5-4893-82CD-9CBA524162C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4C9EAA8-F5DD-4C0A-A18F-372CBC2D4A3B}" type="pres">
      <dgm:prSet presAssocID="{DB038E3F-BAD7-4632-8A8A-EBDE28C20EB4}" presName="compNode" presStyleCnt="0"/>
      <dgm:spPr/>
    </dgm:pt>
    <dgm:pt modelId="{336C409B-3712-4745-957E-8F3EE68B12ED}" type="pres">
      <dgm:prSet presAssocID="{DB038E3F-BAD7-4632-8A8A-EBDE28C20EB4}" presName="pictRect" presStyleLbl="node1" presStyleIdx="1" presStyleCnt="4"/>
      <dgm:spPr>
        <a:xfrm>
          <a:off x="2804912" y="3193"/>
          <a:ext cx="2123547" cy="1463124"/>
        </a:xfrm>
        <a:prstGeom prst="roundRect">
          <a:avLst/>
        </a:prstGeom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9B3B95C0-D53E-43FC-8BB9-E70B2FA414EB}" type="pres">
      <dgm:prSet presAssocID="{DB038E3F-BAD7-4632-8A8A-EBDE28C20EB4}" presName="textRect" presStyleLbl="revTx" presStyleIdx="1" presStyleCnt="4" custScaleX="110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C1AF5-C8CD-4291-AE5F-564A10D4AB9C}" type="pres">
      <dgm:prSet presAssocID="{A616B315-B2AF-48D9-998D-0ECDEF74A80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71006BC-54F1-4133-87F7-91F19AC0499D}" type="pres">
      <dgm:prSet presAssocID="{8CC90576-6337-4FD3-943F-1AF57086B84F}" presName="compNode" presStyleCnt="0"/>
      <dgm:spPr/>
    </dgm:pt>
    <dgm:pt modelId="{7D76E020-545E-4CCC-B495-5FE0E32A2D22}" type="pres">
      <dgm:prSet presAssocID="{8CC90576-6337-4FD3-943F-1AF57086B84F}" presName="pictRect" presStyleLbl="node1" presStyleIdx="2" presStyleCnt="4" custLinFactNeighborX="7441" custLinFactNeighborY="-724"/>
      <dgm:spPr>
        <a:xfrm>
          <a:off x="5479535" y="0"/>
          <a:ext cx="2123547" cy="1463124"/>
        </a:xfrm>
        <a:prstGeom prst="roundRect">
          <a:avLst/>
        </a:prstGeom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000" b="-3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ECBF0915-A898-4C59-9161-7F5DE55DD683}" type="pres">
      <dgm:prSet presAssocID="{8CC90576-6337-4FD3-943F-1AF57086B84F}" presName="textRect" presStyleLbl="revTx" presStyleIdx="2" presStyleCnt="4" custScaleX="106998" custLinFactNeighborX="11741" custLinFactNeighborY="2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8C05A2-F172-4670-A485-8232054CB4D0}" type="pres">
      <dgm:prSet presAssocID="{61863450-1684-4B28-963B-BD087066164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0A7ABE9-60D5-4A46-B0DF-A61DEC978802}" type="pres">
      <dgm:prSet presAssocID="{B084B9A9-D0BE-448B-9235-4AC1B2F77615}" presName="compNode" presStyleCnt="0"/>
      <dgm:spPr/>
    </dgm:pt>
    <dgm:pt modelId="{4537C49B-7158-4D17-BC8B-E6D4E51C6281}" type="pres">
      <dgm:prSet presAssocID="{B084B9A9-D0BE-448B-9235-4AC1B2F77615}" presName="pictRect" presStyleLbl="node1" presStyleIdx="3" presStyleCnt="4" custLinFactNeighborX="1821" custLinFactNeighborY="1497"/>
      <dgm:spPr>
        <a:xfrm>
          <a:off x="2936235" y="2476925"/>
          <a:ext cx="2123547" cy="1463124"/>
        </a:xfrm>
        <a:prstGeom prst="roundRect">
          <a:avLst/>
        </a:prstGeom>
        <a:blipFill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0000" b="-30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3E425034-A4F5-47F4-9140-00B9147F9EFD}" type="pres">
      <dgm:prSet presAssocID="{B084B9A9-D0BE-448B-9235-4AC1B2F77615}" presName="textRect" presStyleLbl="revTx" presStyleIdx="3" presStyleCnt="4" custScaleX="157843" custLinFactNeighborX="3615" custLinFactNeighborY="-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E2A932-2ABA-48ED-80D1-2C7B3F6E0D5D}" type="presOf" srcId="{61863450-1684-4B28-963B-BD0870661646}" destId="{0F8C05A2-F172-4670-A485-8232054CB4D0}" srcOrd="0" destOrd="0" presId="urn:microsoft.com/office/officeart/2005/8/layout/pList1#1"/>
    <dgm:cxn modelId="{5DE6F433-59CE-4B42-A557-CB9F9F8DC67C}" srcId="{80CDCF68-D0D8-49D0-82A5-47B3DD87C0D9}" destId="{8CC90576-6337-4FD3-943F-1AF57086B84F}" srcOrd="2" destOrd="0" parTransId="{F2BC8E66-20E0-4C1E-88C9-9EB647D59E0A}" sibTransId="{61863450-1684-4B28-963B-BD0870661646}"/>
    <dgm:cxn modelId="{D63F96E0-94A2-4B15-9E0D-46A288E462B4}" type="presOf" srcId="{9B12083A-0BF5-4893-82CD-9CBA524162CA}" destId="{96D8BD26-7199-45E4-88C9-C6F4E3F06BD7}" srcOrd="0" destOrd="0" presId="urn:microsoft.com/office/officeart/2005/8/layout/pList1#1"/>
    <dgm:cxn modelId="{A3056E18-20E6-4BD7-AC82-F73EF16B84F5}" type="presOf" srcId="{B084B9A9-D0BE-448B-9235-4AC1B2F77615}" destId="{3E425034-A4F5-47F4-9140-00B9147F9EFD}" srcOrd="0" destOrd="0" presId="urn:microsoft.com/office/officeart/2005/8/layout/pList1#1"/>
    <dgm:cxn modelId="{FCA20688-28D7-4462-B9E8-59ECB7322147}" srcId="{80CDCF68-D0D8-49D0-82A5-47B3DD87C0D9}" destId="{B2C2B92F-5FBE-44EA-8934-8DB1338372CE}" srcOrd="0" destOrd="0" parTransId="{87994753-8D41-48BE-B705-F00D10451656}" sibTransId="{9B12083A-0BF5-4893-82CD-9CBA524162CA}"/>
    <dgm:cxn modelId="{1838A341-7BE0-4CA6-BA31-D69CD9FA86CB}" srcId="{80CDCF68-D0D8-49D0-82A5-47B3DD87C0D9}" destId="{DB038E3F-BAD7-4632-8A8A-EBDE28C20EB4}" srcOrd="1" destOrd="0" parTransId="{72D9C24F-69CE-44CB-B6FF-B78FDFD2229A}" sibTransId="{A616B315-B2AF-48D9-998D-0ECDEF74A802}"/>
    <dgm:cxn modelId="{F06BB16A-8EB4-4688-B414-020FED6E2BD4}" type="presOf" srcId="{B2C2B92F-5FBE-44EA-8934-8DB1338372CE}" destId="{44D1A9CA-8025-46C6-BCDF-9011D1516744}" srcOrd="0" destOrd="0" presId="urn:microsoft.com/office/officeart/2005/8/layout/pList1#1"/>
    <dgm:cxn modelId="{338BC2AB-A8CE-47AF-9375-76FDA7C4AACA}" type="presOf" srcId="{DB038E3F-BAD7-4632-8A8A-EBDE28C20EB4}" destId="{9B3B95C0-D53E-43FC-8BB9-E70B2FA414EB}" srcOrd="0" destOrd="0" presId="urn:microsoft.com/office/officeart/2005/8/layout/pList1#1"/>
    <dgm:cxn modelId="{FC7BC81C-5F63-4D06-B834-61A6F9233BA5}" srcId="{80CDCF68-D0D8-49D0-82A5-47B3DD87C0D9}" destId="{B084B9A9-D0BE-448B-9235-4AC1B2F77615}" srcOrd="3" destOrd="0" parTransId="{EB52AE77-E675-4478-9706-D6C6DDB95916}" sibTransId="{78C91027-1435-417D-92E1-AE5BEFC4A12E}"/>
    <dgm:cxn modelId="{C8234C75-5828-4730-9197-C112B8C95EDE}" type="presOf" srcId="{A616B315-B2AF-48D9-998D-0ECDEF74A802}" destId="{718C1AF5-C8CD-4291-AE5F-564A10D4AB9C}" srcOrd="0" destOrd="0" presId="urn:microsoft.com/office/officeart/2005/8/layout/pList1#1"/>
    <dgm:cxn modelId="{C1F3CBDA-DEF9-4201-BFD8-7D315D552768}" type="presOf" srcId="{80CDCF68-D0D8-49D0-82A5-47B3DD87C0D9}" destId="{182FE300-9579-410B-850A-325A37DD0BE6}" srcOrd="0" destOrd="0" presId="urn:microsoft.com/office/officeart/2005/8/layout/pList1#1"/>
    <dgm:cxn modelId="{52D8BBB9-941D-49B8-B2D6-A8401CD5EE49}" type="presOf" srcId="{8CC90576-6337-4FD3-943F-1AF57086B84F}" destId="{ECBF0915-A898-4C59-9161-7F5DE55DD683}" srcOrd="0" destOrd="0" presId="urn:microsoft.com/office/officeart/2005/8/layout/pList1#1"/>
    <dgm:cxn modelId="{1A89AC5E-66A6-4D38-9B01-E49F56072972}" type="presParOf" srcId="{182FE300-9579-410B-850A-325A37DD0BE6}" destId="{BFDAED47-2A0D-49A4-A3E9-9F4C7157C082}" srcOrd="0" destOrd="0" presId="urn:microsoft.com/office/officeart/2005/8/layout/pList1#1"/>
    <dgm:cxn modelId="{8560E06E-9407-487D-AADB-E206B437A264}" type="presParOf" srcId="{BFDAED47-2A0D-49A4-A3E9-9F4C7157C082}" destId="{869FA967-6096-4A87-A85A-FC37D436AA06}" srcOrd="0" destOrd="0" presId="urn:microsoft.com/office/officeart/2005/8/layout/pList1#1"/>
    <dgm:cxn modelId="{0751E9DB-F061-4476-AE15-98C4B1218A63}" type="presParOf" srcId="{BFDAED47-2A0D-49A4-A3E9-9F4C7157C082}" destId="{44D1A9CA-8025-46C6-BCDF-9011D1516744}" srcOrd="1" destOrd="0" presId="urn:microsoft.com/office/officeart/2005/8/layout/pList1#1"/>
    <dgm:cxn modelId="{D9DDF348-D877-4493-80DC-A7CAFDD4F43A}" type="presParOf" srcId="{182FE300-9579-410B-850A-325A37DD0BE6}" destId="{96D8BD26-7199-45E4-88C9-C6F4E3F06BD7}" srcOrd="1" destOrd="0" presId="urn:microsoft.com/office/officeart/2005/8/layout/pList1#1"/>
    <dgm:cxn modelId="{461D0797-7F5E-4B0B-9287-19EE46EFB226}" type="presParOf" srcId="{182FE300-9579-410B-850A-325A37DD0BE6}" destId="{34C9EAA8-F5DD-4C0A-A18F-372CBC2D4A3B}" srcOrd="2" destOrd="0" presId="urn:microsoft.com/office/officeart/2005/8/layout/pList1#1"/>
    <dgm:cxn modelId="{A855334E-769E-4A56-A65B-5B92FF5FCAE9}" type="presParOf" srcId="{34C9EAA8-F5DD-4C0A-A18F-372CBC2D4A3B}" destId="{336C409B-3712-4745-957E-8F3EE68B12ED}" srcOrd="0" destOrd="0" presId="urn:microsoft.com/office/officeart/2005/8/layout/pList1#1"/>
    <dgm:cxn modelId="{3C729143-7B0A-424D-B6E8-27AD74543E99}" type="presParOf" srcId="{34C9EAA8-F5DD-4C0A-A18F-372CBC2D4A3B}" destId="{9B3B95C0-D53E-43FC-8BB9-E70B2FA414EB}" srcOrd="1" destOrd="0" presId="urn:microsoft.com/office/officeart/2005/8/layout/pList1#1"/>
    <dgm:cxn modelId="{ABAE7EEB-3B64-4AAD-B17A-16681B06A19F}" type="presParOf" srcId="{182FE300-9579-410B-850A-325A37DD0BE6}" destId="{718C1AF5-C8CD-4291-AE5F-564A10D4AB9C}" srcOrd="3" destOrd="0" presId="urn:microsoft.com/office/officeart/2005/8/layout/pList1#1"/>
    <dgm:cxn modelId="{10EC8C0D-0035-4239-8A0B-3DE835800B6A}" type="presParOf" srcId="{182FE300-9579-410B-850A-325A37DD0BE6}" destId="{271006BC-54F1-4133-87F7-91F19AC0499D}" srcOrd="4" destOrd="0" presId="urn:microsoft.com/office/officeart/2005/8/layout/pList1#1"/>
    <dgm:cxn modelId="{B0125005-26AF-41D2-87A4-5001CFB3B53B}" type="presParOf" srcId="{271006BC-54F1-4133-87F7-91F19AC0499D}" destId="{7D76E020-545E-4CCC-B495-5FE0E32A2D22}" srcOrd="0" destOrd="0" presId="urn:microsoft.com/office/officeart/2005/8/layout/pList1#1"/>
    <dgm:cxn modelId="{14EEF892-1B57-4BF6-A377-3E1574897A32}" type="presParOf" srcId="{271006BC-54F1-4133-87F7-91F19AC0499D}" destId="{ECBF0915-A898-4C59-9161-7F5DE55DD683}" srcOrd="1" destOrd="0" presId="urn:microsoft.com/office/officeart/2005/8/layout/pList1#1"/>
    <dgm:cxn modelId="{72052600-0C0D-4E7A-8355-0961A875480F}" type="presParOf" srcId="{182FE300-9579-410B-850A-325A37DD0BE6}" destId="{0F8C05A2-F172-4670-A485-8232054CB4D0}" srcOrd="5" destOrd="0" presId="urn:microsoft.com/office/officeart/2005/8/layout/pList1#1"/>
    <dgm:cxn modelId="{E78A449F-7F89-49A2-B611-C70DE26258C7}" type="presParOf" srcId="{182FE300-9579-410B-850A-325A37DD0BE6}" destId="{E0A7ABE9-60D5-4A46-B0DF-A61DEC978802}" srcOrd="6" destOrd="0" presId="urn:microsoft.com/office/officeart/2005/8/layout/pList1#1"/>
    <dgm:cxn modelId="{86AD86D7-2E49-4B5A-9535-1A442253DC65}" type="presParOf" srcId="{E0A7ABE9-60D5-4A46-B0DF-A61DEC978802}" destId="{4537C49B-7158-4D17-BC8B-E6D4E51C6281}" srcOrd="0" destOrd="0" presId="urn:microsoft.com/office/officeart/2005/8/layout/pList1#1"/>
    <dgm:cxn modelId="{A88D6FB0-CD86-4181-9C24-C501F0D77FE5}" type="presParOf" srcId="{E0A7ABE9-60D5-4A46-B0DF-A61DEC978802}" destId="{3E425034-A4F5-47F4-9140-00B9147F9EFD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8F193A-0327-4C0F-B712-92ED3D7352A0}" type="doc">
      <dgm:prSet loTypeId="urn:microsoft.com/office/officeart/2008/layout/LinedList" loCatId="list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C7AAF0E7-739E-4D47-9EC9-A841E7A8DF11}">
      <dgm:prSet/>
      <dgm:spPr>
        <a:xfrm>
          <a:off x="0" y="1124341"/>
          <a:ext cx="4906887" cy="1124341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Обучение гигиеническим навыкам и подбор специальных средств гигиены</a:t>
          </a:r>
        </a:p>
      </dgm:t>
    </dgm:pt>
    <dgm:pt modelId="{DFE867C2-D88A-491B-BDB8-DF7D0E24419F}" type="parTrans" cxnId="{AEE4788C-1BA7-4538-B977-820FC23194AB}">
      <dgm:prSet/>
      <dgm:spPr/>
      <dgm:t>
        <a:bodyPr/>
        <a:lstStyle/>
        <a:p>
          <a:endParaRPr lang="ru-RU"/>
        </a:p>
      </dgm:t>
    </dgm:pt>
    <dgm:pt modelId="{02134BC2-083B-460B-B0E9-D90F15DCA35C}" type="sibTrans" cxnId="{AEE4788C-1BA7-4538-B977-820FC23194AB}">
      <dgm:prSet/>
      <dgm:spPr/>
      <dgm:t>
        <a:bodyPr/>
        <a:lstStyle/>
        <a:p>
          <a:endParaRPr lang="ru-RU"/>
        </a:p>
      </dgm:t>
    </dgm:pt>
    <dgm:pt modelId="{DFC7719B-4530-42EC-BCD4-55C6907645D4}">
      <dgm:prSet/>
      <dgm:spPr>
        <a:xfrm>
          <a:off x="0" y="2248682"/>
          <a:ext cx="4906887" cy="1124341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Рекомендации врача-стоматолога </a:t>
          </a:r>
          <a:b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по регулированию уровня фтора в питьевой воде </a:t>
          </a:r>
          <a:b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для пациентов с помощью специальных фильтров</a:t>
          </a:r>
        </a:p>
      </dgm:t>
    </dgm:pt>
    <dgm:pt modelId="{50285993-77FA-49E9-9C23-D5582C5AEBFE}" type="parTrans" cxnId="{FAD34F73-598C-4AA4-849F-436F46A2145B}">
      <dgm:prSet/>
      <dgm:spPr/>
      <dgm:t>
        <a:bodyPr/>
        <a:lstStyle/>
        <a:p>
          <a:endParaRPr lang="ru-RU"/>
        </a:p>
      </dgm:t>
    </dgm:pt>
    <dgm:pt modelId="{E07811F8-7DB4-4D19-BAF5-5FA2C2CA467C}" type="sibTrans" cxnId="{FAD34F73-598C-4AA4-849F-436F46A2145B}">
      <dgm:prSet/>
      <dgm:spPr/>
      <dgm:t>
        <a:bodyPr/>
        <a:lstStyle/>
        <a:p>
          <a:endParaRPr lang="ru-RU"/>
        </a:p>
      </dgm:t>
    </dgm:pt>
    <dgm:pt modelId="{B9E8C913-EDCB-4207-99B1-86AE9B832669}">
      <dgm:prSet/>
      <dgm:spPr>
        <a:xfrm>
          <a:off x="0" y="3373023"/>
          <a:ext cx="4906887" cy="1124341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Подбор специальной диеты, которая направлена на ограничение пищи, богатой углеводами </a:t>
          </a:r>
          <a:b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и расширение потребления кальция и фтора</a:t>
          </a:r>
        </a:p>
      </dgm:t>
    </dgm:pt>
    <dgm:pt modelId="{1C759378-46B0-4B64-8020-55D819157F50}" type="parTrans" cxnId="{296279E5-10D4-4391-BD2C-02F23A7BEA2F}">
      <dgm:prSet/>
      <dgm:spPr/>
      <dgm:t>
        <a:bodyPr/>
        <a:lstStyle/>
        <a:p>
          <a:endParaRPr lang="ru-RU"/>
        </a:p>
      </dgm:t>
    </dgm:pt>
    <dgm:pt modelId="{2398CEAD-FA11-4B5C-93E3-D81DF67D31AD}" type="sibTrans" cxnId="{296279E5-10D4-4391-BD2C-02F23A7BEA2F}">
      <dgm:prSet/>
      <dgm:spPr/>
      <dgm:t>
        <a:bodyPr/>
        <a:lstStyle/>
        <a:p>
          <a:endParaRPr lang="ru-RU"/>
        </a:p>
      </dgm:t>
    </dgm:pt>
    <dgm:pt modelId="{75828FC0-763B-48B0-B8D3-4614CD1C5D28}">
      <dgm:prSet phldrT="[Текст]"/>
      <dgm:spPr>
        <a:xfrm>
          <a:off x="0" y="0"/>
          <a:ext cx="4906887" cy="1124341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Гигиенические процедуры по профессиональной чистке и удаление зубного камня</a:t>
          </a:r>
        </a:p>
      </dgm:t>
    </dgm:pt>
    <dgm:pt modelId="{A945447A-D6F0-4AE3-886D-CE826B7196B0}" type="parTrans" cxnId="{CDE90976-BF66-4A76-B14D-7CC4F76D01F6}">
      <dgm:prSet/>
      <dgm:spPr/>
      <dgm:t>
        <a:bodyPr/>
        <a:lstStyle/>
        <a:p>
          <a:endParaRPr lang="ru-RU"/>
        </a:p>
      </dgm:t>
    </dgm:pt>
    <dgm:pt modelId="{9B86DF3F-40A7-4D73-A6B8-1AC528E1660F}" type="sibTrans" cxnId="{CDE90976-BF66-4A76-B14D-7CC4F76D01F6}">
      <dgm:prSet/>
      <dgm:spPr/>
      <dgm:t>
        <a:bodyPr/>
        <a:lstStyle/>
        <a:p>
          <a:endParaRPr lang="ru-RU"/>
        </a:p>
      </dgm:t>
    </dgm:pt>
    <dgm:pt modelId="{AF244C07-1DE5-4879-82EF-90D33EDAB0D7}" type="pres">
      <dgm:prSet presAssocID="{548F193A-0327-4C0F-B712-92ED3D7352A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A6E2A9E-F385-4F42-B84E-0DC6E091C7DB}" type="pres">
      <dgm:prSet presAssocID="{75828FC0-763B-48B0-B8D3-4614CD1C5D28}" presName="thickLine" presStyleLbl="alignNode1" presStyleIdx="0" presStyleCnt="4"/>
      <dgm:spPr>
        <a:xfrm>
          <a:off x="0" y="0"/>
          <a:ext cx="4906887" cy="0"/>
        </a:xfrm>
        <a:prstGeom prst="line">
          <a:avLst/>
        </a:prstGeom>
        <a:solidFill>
          <a:srgbClr val="C00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C00000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endParaRPr lang="ru-RU"/>
        </a:p>
      </dgm:t>
    </dgm:pt>
    <dgm:pt modelId="{6F58BC0C-FA35-49A7-88DD-2791CFDBE7DF}" type="pres">
      <dgm:prSet presAssocID="{75828FC0-763B-48B0-B8D3-4614CD1C5D28}" presName="horz1" presStyleCnt="0"/>
      <dgm:spPr/>
    </dgm:pt>
    <dgm:pt modelId="{11D2AE54-5342-4E8F-AE7D-8BF9D1B0DA61}" type="pres">
      <dgm:prSet presAssocID="{75828FC0-763B-48B0-B8D3-4614CD1C5D28}" presName="tx1" presStyleLbl="revTx" presStyleIdx="0" presStyleCnt="4"/>
      <dgm:spPr/>
      <dgm:t>
        <a:bodyPr/>
        <a:lstStyle/>
        <a:p>
          <a:endParaRPr lang="ru-RU"/>
        </a:p>
      </dgm:t>
    </dgm:pt>
    <dgm:pt modelId="{645FD6F6-A52D-48D2-AEF5-A70C05A11655}" type="pres">
      <dgm:prSet presAssocID="{75828FC0-763B-48B0-B8D3-4614CD1C5D28}" presName="vert1" presStyleCnt="0"/>
      <dgm:spPr/>
    </dgm:pt>
    <dgm:pt modelId="{9892182D-D939-4D8E-BB12-57CACBF82EB6}" type="pres">
      <dgm:prSet presAssocID="{C7AAF0E7-739E-4D47-9EC9-A841E7A8DF11}" presName="thickLine" presStyleLbl="alignNode1" presStyleIdx="1" presStyleCnt="4"/>
      <dgm:spPr>
        <a:xfrm>
          <a:off x="0" y="1124341"/>
          <a:ext cx="4906887" cy="0"/>
        </a:xfrm>
        <a:prstGeom prst="line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endParaRPr lang="ru-RU"/>
        </a:p>
      </dgm:t>
    </dgm:pt>
    <dgm:pt modelId="{B6C4C99D-7E24-46BF-A9F3-ED30F3567A64}" type="pres">
      <dgm:prSet presAssocID="{C7AAF0E7-739E-4D47-9EC9-A841E7A8DF11}" presName="horz1" presStyleCnt="0"/>
      <dgm:spPr/>
    </dgm:pt>
    <dgm:pt modelId="{24E20DD4-1BBA-402E-81ED-A811D492B87F}" type="pres">
      <dgm:prSet presAssocID="{C7AAF0E7-739E-4D47-9EC9-A841E7A8DF11}" presName="tx1" presStyleLbl="revTx" presStyleIdx="1" presStyleCnt="4"/>
      <dgm:spPr/>
      <dgm:t>
        <a:bodyPr/>
        <a:lstStyle/>
        <a:p>
          <a:endParaRPr lang="ru-RU"/>
        </a:p>
      </dgm:t>
    </dgm:pt>
    <dgm:pt modelId="{49883D6A-ABDE-4744-845B-E8F529C8876E}" type="pres">
      <dgm:prSet presAssocID="{C7AAF0E7-739E-4D47-9EC9-A841E7A8DF11}" presName="vert1" presStyleCnt="0"/>
      <dgm:spPr/>
    </dgm:pt>
    <dgm:pt modelId="{1C47B805-5D95-4A3A-A24E-C8474B03B211}" type="pres">
      <dgm:prSet presAssocID="{DFC7719B-4530-42EC-BCD4-55C6907645D4}" presName="thickLine" presStyleLbl="alignNode1" presStyleIdx="2" presStyleCnt="4"/>
      <dgm:spPr>
        <a:xfrm>
          <a:off x="0" y="2248682"/>
          <a:ext cx="4906887" cy="0"/>
        </a:xfrm>
        <a:prstGeom prst="line">
          <a:avLst/>
        </a:prstGeom>
        <a:solidFill>
          <a:srgbClr val="00ADDC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endParaRPr lang="ru-RU"/>
        </a:p>
      </dgm:t>
    </dgm:pt>
    <dgm:pt modelId="{0BEADE9F-E015-46F4-AF83-DD7267024CC6}" type="pres">
      <dgm:prSet presAssocID="{DFC7719B-4530-42EC-BCD4-55C6907645D4}" presName="horz1" presStyleCnt="0"/>
      <dgm:spPr/>
    </dgm:pt>
    <dgm:pt modelId="{769BC18F-BB37-477D-89EB-C2E08B298C7A}" type="pres">
      <dgm:prSet presAssocID="{DFC7719B-4530-42EC-BCD4-55C6907645D4}" presName="tx1" presStyleLbl="revTx" presStyleIdx="2" presStyleCnt="4"/>
      <dgm:spPr/>
      <dgm:t>
        <a:bodyPr/>
        <a:lstStyle/>
        <a:p>
          <a:endParaRPr lang="ru-RU"/>
        </a:p>
      </dgm:t>
    </dgm:pt>
    <dgm:pt modelId="{605FDA4F-5CB7-45F6-B144-170F36E8B576}" type="pres">
      <dgm:prSet presAssocID="{DFC7719B-4530-42EC-BCD4-55C6907645D4}" presName="vert1" presStyleCnt="0"/>
      <dgm:spPr/>
    </dgm:pt>
    <dgm:pt modelId="{E1C272FC-20BD-442E-8739-7146D822DD94}" type="pres">
      <dgm:prSet presAssocID="{B9E8C913-EDCB-4207-99B1-86AE9B832669}" presName="thickLine" presStyleLbl="alignNode1" presStyleIdx="3" presStyleCnt="4"/>
      <dgm:spPr>
        <a:xfrm>
          <a:off x="0" y="3373023"/>
          <a:ext cx="4906887" cy="0"/>
        </a:xfrm>
        <a:prstGeom prst="line">
          <a:avLst/>
        </a:prstGeom>
        <a:solidFill>
          <a:srgbClr val="00ADDC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endParaRPr lang="ru-RU"/>
        </a:p>
      </dgm:t>
    </dgm:pt>
    <dgm:pt modelId="{94785CEA-95A3-4EFD-B750-3049E93620D6}" type="pres">
      <dgm:prSet presAssocID="{B9E8C913-EDCB-4207-99B1-86AE9B832669}" presName="horz1" presStyleCnt="0"/>
      <dgm:spPr/>
    </dgm:pt>
    <dgm:pt modelId="{55A12CC5-C469-4C7C-B627-CE1B1EACBEDD}" type="pres">
      <dgm:prSet presAssocID="{B9E8C913-EDCB-4207-99B1-86AE9B832669}" presName="tx1" presStyleLbl="revTx" presStyleIdx="3" presStyleCnt="4"/>
      <dgm:spPr/>
      <dgm:t>
        <a:bodyPr/>
        <a:lstStyle/>
        <a:p>
          <a:endParaRPr lang="ru-RU"/>
        </a:p>
      </dgm:t>
    </dgm:pt>
    <dgm:pt modelId="{6520D43A-76B8-4CD8-9014-99F28633F2E0}" type="pres">
      <dgm:prSet presAssocID="{B9E8C913-EDCB-4207-99B1-86AE9B832669}" presName="vert1" presStyleCnt="0"/>
      <dgm:spPr/>
    </dgm:pt>
  </dgm:ptLst>
  <dgm:cxnLst>
    <dgm:cxn modelId="{94154E9F-2C39-4952-B675-3DB7A7FC9582}" type="presOf" srcId="{B9E8C913-EDCB-4207-99B1-86AE9B832669}" destId="{55A12CC5-C469-4C7C-B627-CE1B1EACBEDD}" srcOrd="0" destOrd="0" presId="urn:microsoft.com/office/officeart/2008/layout/LinedList"/>
    <dgm:cxn modelId="{CDE90976-BF66-4A76-B14D-7CC4F76D01F6}" srcId="{548F193A-0327-4C0F-B712-92ED3D7352A0}" destId="{75828FC0-763B-48B0-B8D3-4614CD1C5D28}" srcOrd="0" destOrd="0" parTransId="{A945447A-D6F0-4AE3-886D-CE826B7196B0}" sibTransId="{9B86DF3F-40A7-4D73-A6B8-1AC528E1660F}"/>
    <dgm:cxn modelId="{AEE4788C-1BA7-4538-B977-820FC23194AB}" srcId="{548F193A-0327-4C0F-B712-92ED3D7352A0}" destId="{C7AAF0E7-739E-4D47-9EC9-A841E7A8DF11}" srcOrd="1" destOrd="0" parTransId="{DFE867C2-D88A-491B-BDB8-DF7D0E24419F}" sibTransId="{02134BC2-083B-460B-B0E9-D90F15DCA35C}"/>
    <dgm:cxn modelId="{70E1A407-EA32-41DC-8943-32A2BE57E5E9}" type="presOf" srcId="{DFC7719B-4530-42EC-BCD4-55C6907645D4}" destId="{769BC18F-BB37-477D-89EB-C2E08B298C7A}" srcOrd="0" destOrd="0" presId="urn:microsoft.com/office/officeart/2008/layout/LinedList"/>
    <dgm:cxn modelId="{296279E5-10D4-4391-BD2C-02F23A7BEA2F}" srcId="{548F193A-0327-4C0F-B712-92ED3D7352A0}" destId="{B9E8C913-EDCB-4207-99B1-86AE9B832669}" srcOrd="3" destOrd="0" parTransId="{1C759378-46B0-4B64-8020-55D819157F50}" sibTransId="{2398CEAD-FA11-4B5C-93E3-D81DF67D31AD}"/>
    <dgm:cxn modelId="{FAD34F73-598C-4AA4-849F-436F46A2145B}" srcId="{548F193A-0327-4C0F-B712-92ED3D7352A0}" destId="{DFC7719B-4530-42EC-BCD4-55C6907645D4}" srcOrd="2" destOrd="0" parTransId="{50285993-77FA-49E9-9C23-D5582C5AEBFE}" sibTransId="{E07811F8-7DB4-4D19-BAF5-5FA2C2CA467C}"/>
    <dgm:cxn modelId="{9E56A90C-896C-431C-BB13-A507D4AD8056}" type="presOf" srcId="{C7AAF0E7-739E-4D47-9EC9-A841E7A8DF11}" destId="{24E20DD4-1BBA-402E-81ED-A811D492B87F}" srcOrd="0" destOrd="0" presId="urn:microsoft.com/office/officeart/2008/layout/LinedList"/>
    <dgm:cxn modelId="{2375FA92-746A-4335-99CE-330E4E715D3C}" type="presOf" srcId="{75828FC0-763B-48B0-B8D3-4614CD1C5D28}" destId="{11D2AE54-5342-4E8F-AE7D-8BF9D1B0DA61}" srcOrd="0" destOrd="0" presId="urn:microsoft.com/office/officeart/2008/layout/LinedList"/>
    <dgm:cxn modelId="{4CDA2900-1EDB-47E6-800C-94CDE8C5024C}" type="presOf" srcId="{548F193A-0327-4C0F-B712-92ED3D7352A0}" destId="{AF244C07-1DE5-4879-82EF-90D33EDAB0D7}" srcOrd="0" destOrd="0" presId="urn:microsoft.com/office/officeart/2008/layout/LinedList"/>
    <dgm:cxn modelId="{B29E6B6E-47D6-44BA-B4D6-C2D80F03A900}" type="presParOf" srcId="{AF244C07-1DE5-4879-82EF-90D33EDAB0D7}" destId="{EA6E2A9E-F385-4F42-B84E-0DC6E091C7DB}" srcOrd="0" destOrd="0" presId="urn:microsoft.com/office/officeart/2008/layout/LinedList"/>
    <dgm:cxn modelId="{2623A069-933E-4305-B28C-4871770E854D}" type="presParOf" srcId="{AF244C07-1DE5-4879-82EF-90D33EDAB0D7}" destId="{6F58BC0C-FA35-49A7-88DD-2791CFDBE7DF}" srcOrd="1" destOrd="0" presId="urn:microsoft.com/office/officeart/2008/layout/LinedList"/>
    <dgm:cxn modelId="{04B2CB70-EB81-4003-A0EA-8CFBD5DD78A7}" type="presParOf" srcId="{6F58BC0C-FA35-49A7-88DD-2791CFDBE7DF}" destId="{11D2AE54-5342-4E8F-AE7D-8BF9D1B0DA61}" srcOrd="0" destOrd="0" presId="urn:microsoft.com/office/officeart/2008/layout/LinedList"/>
    <dgm:cxn modelId="{E44220CD-5FB6-4C27-97DE-EED76E6FBB4C}" type="presParOf" srcId="{6F58BC0C-FA35-49A7-88DD-2791CFDBE7DF}" destId="{645FD6F6-A52D-48D2-AEF5-A70C05A11655}" srcOrd="1" destOrd="0" presId="urn:microsoft.com/office/officeart/2008/layout/LinedList"/>
    <dgm:cxn modelId="{FF06B494-0DBF-45F2-9DAE-838A84ECEDA7}" type="presParOf" srcId="{AF244C07-1DE5-4879-82EF-90D33EDAB0D7}" destId="{9892182D-D939-4D8E-BB12-57CACBF82EB6}" srcOrd="2" destOrd="0" presId="urn:microsoft.com/office/officeart/2008/layout/LinedList"/>
    <dgm:cxn modelId="{75A364EC-F7D8-45C0-B473-B9C9D9601038}" type="presParOf" srcId="{AF244C07-1DE5-4879-82EF-90D33EDAB0D7}" destId="{B6C4C99D-7E24-46BF-A9F3-ED30F3567A64}" srcOrd="3" destOrd="0" presId="urn:microsoft.com/office/officeart/2008/layout/LinedList"/>
    <dgm:cxn modelId="{51922714-86C7-4E8F-B77D-D918D046DA20}" type="presParOf" srcId="{B6C4C99D-7E24-46BF-A9F3-ED30F3567A64}" destId="{24E20DD4-1BBA-402E-81ED-A811D492B87F}" srcOrd="0" destOrd="0" presId="urn:microsoft.com/office/officeart/2008/layout/LinedList"/>
    <dgm:cxn modelId="{7CC1E1E5-624A-4203-939F-4771CF1E6D8B}" type="presParOf" srcId="{B6C4C99D-7E24-46BF-A9F3-ED30F3567A64}" destId="{49883D6A-ABDE-4744-845B-E8F529C8876E}" srcOrd="1" destOrd="0" presId="urn:microsoft.com/office/officeart/2008/layout/LinedList"/>
    <dgm:cxn modelId="{4C7184D2-3455-42D7-8A57-858819D42584}" type="presParOf" srcId="{AF244C07-1DE5-4879-82EF-90D33EDAB0D7}" destId="{1C47B805-5D95-4A3A-A24E-C8474B03B211}" srcOrd="4" destOrd="0" presId="urn:microsoft.com/office/officeart/2008/layout/LinedList"/>
    <dgm:cxn modelId="{F1F1654F-EE4C-4D91-A8FC-3D1BEC3601AF}" type="presParOf" srcId="{AF244C07-1DE5-4879-82EF-90D33EDAB0D7}" destId="{0BEADE9F-E015-46F4-AF83-DD7267024CC6}" srcOrd="5" destOrd="0" presId="urn:microsoft.com/office/officeart/2008/layout/LinedList"/>
    <dgm:cxn modelId="{7512CFC0-B136-4273-8927-C5A1444A8E74}" type="presParOf" srcId="{0BEADE9F-E015-46F4-AF83-DD7267024CC6}" destId="{769BC18F-BB37-477D-89EB-C2E08B298C7A}" srcOrd="0" destOrd="0" presId="urn:microsoft.com/office/officeart/2008/layout/LinedList"/>
    <dgm:cxn modelId="{5CC7DD53-1574-4DB5-9F45-E60C644DA58E}" type="presParOf" srcId="{0BEADE9F-E015-46F4-AF83-DD7267024CC6}" destId="{605FDA4F-5CB7-45F6-B144-170F36E8B576}" srcOrd="1" destOrd="0" presId="urn:microsoft.com/office/officeart/2008/layout/LinedList"/>
    <dgm:cxn modelId="{1EED2B05-7934-4BAD-99CC-BF4DB79D98B6}" type="presParOf" srcId="{AF244C07-1DE5-4879-82EF-90D33EDAB0D7}" destId="{E1C272FC-20BD-442E-8739-7146D822DD94}" srcOrd="6" destOrd="0" presId="urn:microsoft.com/office/officeart/2008/layout/LinedList"/>
    <dgm:cxn modelId="{46D13CB2-EC86-42D7-993E-551AE63465BA}" type="presParOf" srcId="{AF244C07-1DE5-4879-82EF-90D33EDAB0D7}" destId="{94785CEA-95A3-4EFD-B750-3049E93620D6}" srcOrd="7" destOrd="0" presId="urn:microsoft.com/office/officeart/2008/layout/LinedList"/>
    <dgm:cxn modelId="{537B2A9B-6E77-4AB2-A55D-7889350409FF}" type="presParOf" srcId="{94785CEA-95A3-4EFD-B750-3049E93620D6}" destId="{55A12CC5-C469-4C7C-B627-CE1B1EACBEDD}" srcOrd="0" destOrd="0" presId="urn:microsoft.com/office/officeart/2008/layout/LinedList"/>
    <dgm:cxn modelId="{4043568F-4785-4B28-8198-552E14C41679}" type="presParOf" srcId="{94785CEA-95A3-4EFD-B750-3049E93620D6}" destId="{6520D43A-76B8-4CD8-9014-99F28633F2E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F7238C-FB39-45BF-8A1B-331DCF832F9F}" type="doc">
      <dgm:prSet loTypeId="urn:microsoft.com/office/officeart/2008/layout/VerticalCurvedList" loCatId="list" qsTypeId="urn:microsoft.com/office/officeart/2005/8/quickstyle/simple2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4CA36907-9E33-46EE-9858-26102BC89754}">
      <dgm:prSet phldrT="[Текст]" custT="1"/>
      <dgm:spPr>
        <a:xfrm>
          <a:off x="394006" y="255331"/>
          <a:ext cx="7811931" cy="510438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Calibri"/>
              <a:ea typeface="+mn-ea"/>
              <a:cs typeface="+mn-cs"/>
            </a:rPr>
            <a:t>Ранний детский кариес</a:t>
          </a:r>
        </a:p>
      </dgm:t>
    </dgm:pt>
    <dgm:pt modelId="{13F837F9-C9B2-49DB-88FB-7B9CEBE04568}" type="parTrans" cxnId="{2BA3AF23-6725-4D16-ADD0-53CB99085988}">
      <dgm:prSet/>
      <dgm:spPr/>
      <dgm:t>
        <a:bodyPr/>
        <a:lstStyle/>
        <a:p>
          <a:endParaRPr lang="ru-RU"/>
        </a:p>
      </dgm:t>
    </dgm:pt>
    <dgm:pt modelId="{7D1AA26E-2B87-4B25-8710-8F3D4C627A8B}" type="sibTrans" cxnId="{2BA3AF23-6725-4D16-ADD0-53CB99085988}">
      <dgm:prSet/>
      <dgm:spPr>
        <a:xfrm>
          <a:off x="-6346219" y="-971459"/>
          <a:ext cx="7559542" cy="7559542"/>
        </a:xfrm>
        <a:prstGeom prst="blockArc">
          <a:avLst>
            <a:gd name="adj1" fmla="val 18900000"/>
            <a:gd name="adj2" fmla="val 2700000"/>
            <a:gd name="adj3" fmla="val 286"/>
          </a:avLst>
        </a:prstGeom>
        <a:noFill/>
        <a:ln w="12700" cap="flat" cmpd="sng" algn="ctr">
          <a:solidFill>
            <a:srgbClr val="C00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D8540C6B-955D-46FE-8091-04F70D7E81BC}">
      <dgm:prSet phldrT="[Текст]" custT="1"/>
      <dgm:spPr>
        <a:xfrm>
          <a:off x="856254" y="1021439"/>
          <a:ext cx="7349683" cy="510438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Calibri"/>
              <a:ea typeface="+mn-ea"/>
              <a:cs typeface="+mn-cs"/>
            </a:rPr>
            <a:t>Очаговая деминерализация эмали</a:t>
          </a:r>
        </a:p>
      </dgm:t>
    </dgm:pt>
    <dgm:pt modelId="{E44DD989-7002-4359-9371-B351D40AAECB}" type="parTrans" cxnId="{6B0F0BE3-9DE8-4302-A778-40ACD82FFA7D}">
      <dgm:prSet/>
      <dgm:spPr/>
      <dgm:t>
        <a:bodyPr/>
        <a:lstStyle/>
        <a:p>
          <a:endParaRPr lang="ru-RU"/>
        </a:p>
      </dgm:t>
    </dgm:pt>
    <dgm:pt modelId="{154D9852-76A0-4298-8717-20BA3C4B9861}" type="sibTrans" cxnId="{6B0F0BE3-9DE8-4302-A778-40ACD82FFA7D}">
      <dgm:prSet/>
      <dgm:spPr/>
      <dgm:t>
        <a:bodyPr/>
        <a:lstStyle/>
        <a:p>
          <a:endParaRPr lang="ru-RU"/>
        </a:p>
      </dgm:t>
    </dgm:pt>
    <dgm:pt modelId="{F411B7C4-DD66-4577-9DF5-17A0C82BDB2B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xfrm>
          <a:off x="1109564" y="1786985"/>
          <a:ext cx="7096373" cy="510438"/>
        </a:xfrm>
        <a:prstGeom prst="rect">
          <a:avLst/>
        </a:prstGeom>
        <a:solidFill>
          <a:schemeClr val="accent6"/>
        </a:solidFill>
        <a:ln w="38100" cap="flat" cmpd="sng" algn="ctr">
          <a:solidFill>
            <a:sysClr val="window" lastClr="FFFFFF"/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ru-RU" sz="20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Пациенты с </a:t>
          </a:r>
          <a:r>
            <a:rPr lang="ru-RU" sz="2000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ортодонтическими</a:t>
          </a:r>
          <a:r>
            <a:rPr lang="ru-RU" sz="20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конструкциями</a:t>
          </a:r>
        </a:p>
      </dgm:t>
    </dgm:pt>
    <dgm:pt modelId="{0F98EB58-861B-452A-BBD5-4DB55C80F392}" type="parTrans" cxnId="{FC6ADE6F-8372-4B3E-A0F9-48072EA5D7D2}">
      <dgm:prSet/>
      <dgm:spPr/>
      <dgm:t>
        <a:bodyPr/>
        <a:lstStyle/>
        <a:p>
          <a:endParaRPr lang="ru-RU"/>
        </a:p>
      </dgm:t>
    </dgm:pt>
    <dgm:pt modelId="{89DF4176-E615-4C1B-8097-8273085618B5}" type="sibTrans" cxnId="{FC6ADE6F-8372-4B3E-A0F9-48072EA5D7D2}">
      <dgm:prSet/>
      <dgm:spPr/>
      <dgm:t>
        <a:bodyPr/>
        <a:lstStyle/>
        <a:p>
          <a:endParaRPr lang="ru-RU"/>
        </a:p>
      </dgm:t>
    </dgm:pt>
    <dgm:pt modelId="{BEF0B1FD-2CA9-406F-8343-4E140364CE4C}">
      <dgm:prSet custT="1"/>
      <dgm:spPr>
        <a:xfrm>
          <a:off x="1190443" y="2553092"/>
          <a:ext cx="7015494" cy="510438"/>
        </a:xfrm>
        <a:prstGeom prst="rect">
          <a:avLst/>
        </a:prstGeom>
        <a:solidFill>
          <a:schemeClr val="accent5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Calibri"/>
              <a:ea typeface="+mn-ea"/>
              <a:cs typeface="+mn-cs"/>
            </a:rPr>
            <a:t>Прорезывание зубов с низким уровнем минерализации эмали</a:t>
          </a:r>
        </a:p>
      </dgm:t>
    </dgm:pt>
    <dgm:pt modelId="{6756CED8-D237-460D-85B3-E8BA91D7F1FC}" type="parTrans" cxnId="{FCC303B6-B458-4396-93E6-037228D2F247}">
      <dgm:prSet/>
      <dgm:spPr/>
      <dgm:t>
        <a:bodyPr/>
        <a:lstStyle/>
        <a:p>
          <a:endParaRPr lang="ru-RU"/>
        </a:p>
      </dgm:t>
    </dgm:pt>
    <dgm:pt modelId="{35FCF0D0-4215-44DE-A503-A01BFDAC468B}" type="sibTrans" cxnId="{FCC303B6-B458-4396-93E6-037228D2F247}">
      <dgm:prSet/>
      <dgm:spPr/>
      <dgm:t>
        <a:bodyPr/>
        <a:lstStyle/>
        <a:p>
          <a:endParaRPr lang="ru-RU"/>
        </a:p>
      </dgm:t>
    </dgm:pt>
    <dgm:pt modelId="{DA8C7536-1134-4AA2-A255-694E8E8F1DC6}">
      <dgm:prSet custT="1"/>
      <dgm:spPr>
        <a:xfrm>
          <a:off x="1109564" y="3319200"/>
          <a:ext cx="7096373" cy="510438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Calibri"/>
              <a:ea typeface="+mn-ea"/>
              <a:cs typeface="+mn-cs"/>
            </a:rPr>
            <a:t>Беременные женщины</a:t>
          </a:r>
        </a:p>
      </dgm:t>
    </dgm:pt>
    <dgm:pt modelId="{2ED86201-6417-4252-A083-BEF0435723A9}" type="parTrans" cxnId="{6A72CD58-C658-413B-BC58-BB14A245B1AA}">
      <dgm:prSet/>
      <dgm:spPr/>
      <dgm:t>
        <a:bodyPr/>
        <a:lstStyle/>
        <a:p>
          <a:endParaRPr lang="ru-RU"/>
        </a:p>
      </dgm:t>
    </dgm:pt>
    <dgm:pt modelId="{8CEC31CF-5AE8-4A7E-A561-C0E56DB01575}" type="sibTrans" cxnId="{6A72CD58-C658-413B-BC58-BB14A245B1AA}">
      <dgm:prSet/>
      <dgm:spPr/>
      <dgm:t>
        <a:bodyPr/>
        <a:lstStyle/>
        <a:p>
          <a:endParaRPr lang="ru-RU"/>
        </a:p>
      </dgm:t>
    </dgm:pt>
    <dgm:pt modelId="{E76F540E-A4A3-4C43-BA39-1549C4C4385D}">
      <dgm:prSet custT="1"/>
      <dgm:spPr>
        <a:xfrm>
          <a:off x="856254" y="4084745"/>
          <a:ext cx="7349683" cy="510438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Calibri"/>
              <a:ea typeface="+mn-ea"/>
              <a:cs typeface="+mn-cs"/>
            </a:rPr>
            <a:t>Для профилактики кариеса корня</a:t>
          </a:r>
        </a:p>
      </dgm:t>
    </dgm:pt>
    <dgm:pt modelId="{631EF0C9-6B6D-4864-9EB2-E3B2F3476137}" type="parTrans" cxnId="{E686FA9C-E9C5-48B9-A38E-C1E8924C72D1}">
      <dgm:prSet/>
      <dgm:spPr/>
      <dgm:t>
        <a:bodyPr/>
        <a:lstStyle/>
        <a:p>
          <a:endParaRPr lang="ru-RU"/>
        </a:p>
      </dgm:t>
    </dgm:pt>
    <dgm:pt modelId="{32D272C7-AD40-495A-9249-4066B2ED6DE0}" type="sibTrans" cxnId="{E686FA9C-E9C5-48B9-A38E-C1E8924C72D1}">
      <dgm:prSet/>
      <dgm:spPr/>
      <dgm:t>
        <a:bodyPr/>
        <a:lstStyle/>
        <a:p>
          <a:endParaRPr lang="ru-RU"/>
        </a:p>
      </dgm:t>
    </dgm:pt>
    <dgm:pt modelId="{5AF45A98-32CE-4555-8522-A16C8E95ECFA}">
      <dgm:prSet custT="1"/>
      <dgm:spPr>
        <a:xfrm>
          <a:off x="394006" y="4810288"/>
          <a:ext cx="7811931" cy="591567"/>
        </a:xfrm>
        <a:prstGeom prst="rect">
          <a:avLst/>
        </a:prstGeom>
        <a:solidFill>
          <a:schemeClr val="accent5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Calibri"/>
              <a:ea typeface="+mn-ea"/>
              <a:cs typeface="+mn-cs"/>
            </a:rPr>
            <a:t>Пациенты с активным (множественным) течением кариозного процесса</a:t>
          </a:r>
        </a:p>
      </dgm:t>
    </dgm:pt>
    <dgm:pt modelId="{C378DBA6-0CC2-469F-A1C4-95E69AE19A7B}" type="parTrans" cxnId="{2DA825C9-8A66-40C2-9521-CA8E937E43C5}">
      <dgm:prSet/>
      <dgm:spPr/>
      <dgm:t>
        <a:bodyPr/>
        <a:lstStyle/>
        <a:p>
          <a:endParaRPr lang="ru-RU"/>
        </a:p>
      </dgm:t>
    </dgm:pt>
    <dgm:pt modelId="{0369484F-88E3-403D-8069-F09169770427}" type="sibTrans" cxnId="{2DA825C9-8A66-40C2-9521-CA8E937E43C5}">
      <dgm:prSet/>
      <dgm:spPr/>
      <dgm:t>
        <a:bodyPr/>
        <a:lstStyle/>
        <a:p>
          <a:endParaRPr lang="ru-RU"/>
        </a:p>
      </dgm:t>
    </dgm:pt>
    <dgm:pt modelId="{FDF4649E-5C6B-4EE7-BF5E-BC3C0B9A0E4B}" type="pres">
      <dgm:prSet presAssocID="{9DF7238C-FB39-45BF-8A1B-331DCF832F9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F61BAB2-218B-482E-8770-7CE0E4BAC699}" type="pres">
      <dgm:prSet presAssocID="{9DF7238C-FB39-45BF-8A1B-331DCF832F9F}" presName="Name1" presStyleCnt="0"/>
      <dgm:spPr/>
    </dgm:pt>
    <dgm:pt modelId="{E8A5CFBA-1D48-4BEF-90C1-A0470D8ECF97}" type="pres">
      <dgm:prSet presAssocID="{9DF7238C-FB39-45BF-8A1B-331DCF832F9F}" presName="cycle" presStyleCnt="0"/>
      <dgm:spPr/>
    </dgm:pt>
    <dgm:pt modelId="{35F9B102-4232-45A2-9BC3-D126F0BE889D}" type="pres">
      <dgm:prSet presAssocID="{9DF7238C-FB39-45BF-8A1B-331DCF832F9F}" presName="srcNode" presStyleLbl="node1" presStyleIdx="0" presStyleCnt="7"/>
      <dgm:spPr/>
    </dgm:pt>
    <dgm:pt modelId="{7A046951-0DCD-43A5-994E-2C2A40B928C6}" type="pres">
      <dgm:prSet presAssocID="{9DF7238C-FB39-45BF-8A1B-331DCF832F9F}" presName="conn" presStyleLbl="parChTrans1D2" presStyleIdx="0" presStyleCnt="1"/>
      <dgm:spPr/>
      <dgm:t>
        <a:bodyPr/>
        <a:lstStyle/>
        <a:p>
          <a:endParaRPr lang="ru-RU"/>
        </a:p>
      </dgm:t>
    </dgm:pt>
    <dgm:pt modelId="{ACBE13B2-E8D2-40B0-97E9-695B5F7C0DFF}" type="pres">
      <dgm:prSet presAssocID="{9DF7238C-FB39-45BF-8A1B-331DCF832F9F}" presName="extraNode" presStyleLbl="node1" presStyleIdx="0" presStyleCnt="7"/>
      <dgm:spPr/>
    </dgm:pt>
    <dgm:pt modelId="{7DC8FEA9-CB98-4FA6-B303-B8D4A5802D44}" type="pres">
      <dgm:prSet presAssocID="{9DF7238C-FB39-45BF-8A1B-331DCF832F9F}" presName="dstNode" presStyleLbl="node1" presStyleIdx="0" presStyleCnt="7"/>
      <dgm:spPr/>
    </dgm:pt>
    <dgm:pt modelId="{C9E25D1E-216F-4E54-B4E9-A27ED1A59ECB}" type="pres">
      <dgm:prSet presAssocID="{4CA36907-9E33-46EE-9858-26102BC89754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BEC2AD-D180-45E1-A50A-9D7E04CE9EFC}" type="pres">
      <dgm:prSet presAssocID="{4CA36907-9E33-46EE-9858-26102BC89754}" presName="accent_1" presStyleCnt="0"/>
      <dgm:spPr/>
    </dgm:pt>
    <dgm:pt modelId="{05A5AFF8-C1B6-41A4-8534-C3A07560C07C}" type="pres">
      <dgm:prSet presAssocID="{4CA36907-9E33-46EE-9858-26102BC89754}" presName="accentRepeatNode" presStyleLbl="solidFgAcc1" presStyleIdx="0" presStyleCnt="7"/>
      <dgm:spPr>
        <a:xfrm>
          <a:off x="74981" y="191526"/>
          <a:ext cx="638048" cy="63804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00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55C7215E-4648-4F50-8A23-A66CBC06D7B1}" type="pres">
      <dgm:prSet presAssocID="{D8540C6B-955D-46FE-8091-04F70D7E81BC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B7D16-084F-4EB4-BFF8-141A60286933}" type="pres">
      <dgm:prSet presAssocID="{D8540C6B-955D-46FE-8091-04F70D7E81BC}" presName="accent_2" presStyleCnt="0"/>
      <dgm:spPr/>
    </dgm:pt>
    <dgm:pt modelId="{1918A824-2FA3-49F9-B6DF-C7289250D1DE}" type="pres">
      <dgm:prSet presAssocID="{D8540C6B-955D-46FE-8091-04F70D7E81BC}" presName="accentRepeatNode" presStyleLbl="solidFgAcc1" presStyleIdx="1" presStyleCnt="7"/>
      <dgm:spPr>
        <a:xfrm>
          <a:off x="537230" y="957634"/>
          <a:ext cx="638048" cy="63804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770F15F7-787D-42DE-9BCC-9609B2715609}" type="pres">
      <dgm:prSet presAssocID="{F411B7C4-DD66-4577-9DF5-17A0C82BDB2B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1C708-FD98-4A54-BF1C-BFD6483D05D4}" type="pres">
      <dgm:prSet presAssocID="{F411B7C4-DD66-4577-9DF5-17A0C82BDB2B}" presName="accent_3" presStyleCnt="0"/>
      <dgm:spPr/>
    </dgm:pt>
    <dgm:pt modelId="{B626FFBE-22FE-4B51-9961-492F9DBBDF32}" type="pres">
      <dgm:prSet presAssocID="{F411B7C4-DD66-4577-9DF5-17A0C82BDB2B}" presName="accentRepeatNode" presStyleLbl="solidFgAcc1" presStyleIdx="2" presStyleCnt="7"/>
      <dgm:spPr>
        <a:xfrm>
          <a:off x="790539" y="1723180"/>
          <a:ext cx="638048" cy="63804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BCDD0827-25EE-4BF5-8486-51F922352583}" type="pres">
      <dgm:prSet presAssocID="{BEF0B1FD-2CA9-406F-8343-4E140364CE4C}" presName="text_4" presStyleLbl="node1" presStyleIdx="3" presStyleCnt="7" custScaleY="130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39FCE-B17D-47F8-A23F-BD70F843F854}" type="pres">
      <dgm:prSet presAssocID="{BEF0B1FD-2CA9-406F-8343-4E140364CE4C}" presName="accent_4" presStyleCnt="0"/>
      <dgm:spPr/>
    </dgm:pt>
    <dgm:pt modelId="{A093CFD3-85D6-4102-B896-7CF5BE2CACF3}" type="pres">
      <dgm:prSet presAssocID="{BEF0B1FD-2CA9-406F-8343-4E140364CE4C}" presName="accentRepeatNode" presStyleLbl="solidFgAcc1" presStyleIdx="3" presStyleCnt="7"/>
      <dgm:spPr>
        <a:xfrm>
          <a:off x="871419" y="2489287"/>
          <a:ext cx="638048" cy="63804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41521E29-86FC-48EF-85B5-2709FB1DB7F2}" type="pres">
      <dgm:prSet presAssocID="{DA8C7536-1134-4AA2-A255-694E8E8F1DC6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7029C-3B15-4CCE-A8B9-086FBDB8B3E7}" type="pres">
      <dgm:prSet presAssocID="{DA8C7536-1134-4AA2-A255-694E8E8F1DC6}" presName="accent_5" presStyleCnt="0"/>
      <dgm:spPr/>
    </dgm:pt>
    <dgm:pt modelId="{6029CBFE-E297-47D7-A44E-D6CA3773DF28}" type="pres">
      <dgm:prSet presAssocID="{DA8C7536-1134-4AA2-A255-694E8E8F1DC6}" presName="accentRepeatNode" presStyleLbl="solidFgAcc1" presStyleIdx="4" presStyleCnt="7"/>
      <dgm:spPr>
        <a:xfrm>
          <a:off x="790539" y="3255395"/>
          <a:ext cx="638048" cy="63804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1AB39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F3362354-C8C7-4DF3-8280-C2485E20F4C5}" type="pres">
      <dgm:prSet presAssocID="{E76F540E-A4A3-4C43-BA39-1549C4C4385D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638489-719D-4493-BE66-25496B8952CA}" type="pres">
      <dgm:prSet presAssocID="{E76F540E-A4A3-4C43-BA39-1549C4C4385D}" presName="accent_6" presStyleCnt="0"/>
      <dgm:spPr/>
    </dgm:pt>
    <dgm:pt modelId="{62421AB1-A4AC-4607-B00C-1F3F5AD0F9E4}" type="pres">
      <dgm:prSet presAssocID="{E76F540E-A4A3-4C43-BA39-1549C4C4385D}" presName="accentRepeatNode" presStyleLbl="solidFgAcc1" presStyleIdx="5" presStyleCnt="7"/>
      <dgm:spPr>
        <a:xfrm>
          <a:off x="537230" y="4020941"/>
          <a:ext cx="638048" cy="63804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00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1474A691-5020-48E4-ABD6-1E4A1A49DEAC}" type="pres">
      <dgm:prSet presAssocID="{5AF45A98-32CE-4555-8522-A16C8E95ECFA}" presName="text_7" presStyleLbl="node1" presStyleIdx="6" presStyleCnt="7" custScaleY="115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27499-A252-4051-A55F-8167A5143104}" type="pres">
      <dgm:prSet presAssocID="{5AF45A98-32CE-4555-8522-A16C8E95ECFA}" presName="accent_7" presStyleCnt="0"/>
      <dgm:spPr/>
    </dgm:pt>
    <dgm:pt modelId="{68ABC6A0-CAE4-4A4A-9DCD-E9BA3B9FC5C4}" type="pres">
      <dgm:prSet presAssocID="{5AF45A98-32CE-4555-8522-A16C8E95ECFA}" presName="accentRepeatNode" presStyleLbl="solidFgAcc1" presStyleIdx="6" presStyleCnt="7"/>
      <dgm:spPr>
        <a:xfrm>
          <a:off x="74981" y="4787048"/>
          <a:ext cx="638048" cy="63804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</dgm:ptLst>
  <dgm:cxnLst>
    <dgm:cxn modelId="{FF77AC38-B3BF-479F-B847-BD4D6344CAE3}" type="presOf" srcId="{DA8C7536-1134-4AA2-A255-694E8E8F1DC6}" destId="{41521E29-86FC-48EF-85B5-2709FB1DB7F2}" srcOrd="0" destOrd="0" presId="urn:microsoft.com/office/officeart/2008/layout/VerticalCurvedList"/>
    <dgm:cxn modelId="{FCC303B6-B458-4396-93E6-037228D2F247}" srcId="{9DF7238C-FB39-45BF-8A1B-331DCF832F9F}" destId="{BEF0B1FD-2CA9-406F-8343-4E140364CE4C}" srcOrd="3" destOrd="0" parTransId="{6756CED8-D237-460D-85B3-E8BA91D7F1FC}" sibTransId="{35FCF0D0-4215-44DE-A503-A01BFDAC468B}"/>
    <dgm:cxn modelId="{2DA825C9-8A66-40C2-9521-CA8E937E43C5}" srcId="{9DF7238C-FB39-45BF-8A1B-331DCF832F9F}" destId="{5AF45A98-32CE-4555-8522-A16C8E95ECFA}" srcOrd="6" destOrd="0" parTransId="{C378DBA6-0CC2-469F-A1C4-95E69AE19A7B}" sibTransId="{0369484F-88E3-403D-8069-F09169770427}"/>
    <dgm:cxn modelId="{D8CCD230-2734-47DB-BB50-59C473503EB2}" type="presOf" srcId="{4CA36907-9E33-46EE-9858-26102BC89754}" destId="{C9E25D1E-216F-4E54-B4E9-A27ED1A59ECB}" srcOrd="0" destOrd="0" presId="urn:microsoft.com/office/officeart/2008/layout/VerticalCurvedList"/>
    <dgm:cxn modelId="{E686FA9C-E9C5-48B9-A38E-C1E8924C72D1}" srcId="{9DF7238C-FB39-45BF-8A1B-331DCF832F9F}" destId="{E76F540E-A4A3-4C43-BA39-1549C4C4385D}" srcOrd="5" destOrd="0" parTransId="{631EF0C9-6B6D-4864-9EB2-E3B2F3476137}" sibTransId="{32D272C7-AD40-495A-9249-4066B2ED6DE0}"/>
    <dgm:cxn modelId="{27F135B7-CCD6-45F9-ADFB-804779A24948}" type="presOf" srcId="{5AF45A98-32CE-4555-8522-A16C8E95ECFA}" destId="{1474A691-5020-48E4-ABD6-1E4A1A49DEAC}" srcOrd="0" destOrd="0" presId="urn:microsoft.com/office/officeart/2008/layout/VerticalCurvedList"/>
    <dgm:cxn modelId="{6A72CD58-C658-413B-BC58-BB14A245B1AA}" srcId="{9DF7238C-FB39-45BF-8A1B-331DCF832F9F}" destId="{DA8C7536-1134-4AA2-A255-694E8E8F1DC6}" srcOrd="4" destOrd="0" parTransId="{2ED86201-6417-4252-A083-BEF0435723A9}" sibTransId="{8CEC31CF-5AE8-4A7E-A561-C0E56DB01575}"/>
    <dgm:cxn modelId="{6B0F0BE3-9DE8-4302-A778-40ACD82FFA7D}" srcId="{9DF7238C-FB39-45BF-8A1B-331DCF832F9F}" destId="{D8540C6B-955D-46FE-8091-04F70D7E81BC}" srcOrd="1" destOrd="0" parTransId="{E44DD989-7002-4359-9371-B351D40AAECB}" sibTransId="{154D9852-76A0-4298-8717-20BA3C4B9861}"/>
    <dgm:cxn modelId="{2F3B9A73-8761-4A1F-B7F9-82016903AC4E}" type="presOf" srcId="{BEF0B1FD-2CA9-406F-8343-4E140364CE4C}" destId="{BCDD0827-25EE-4BF5-8486-51F922352583}" srcOrd="0" destOrd="0" presId="urn:microsoft.com/office/officeart/2008/layout/VerticalCurvedList"/>
    <dgm:cxn modelId="{417D036D-E5B8-4086-A31C-20E46E3A047F}" type="presOf" srcId="{E76F540E-A4A3-4C43-BA39-1549C4C4385D}" destId="{F3362354-C8C7-4DF3-8280-C2485E20F4C5}" srcOrd="0" destOrd="0" presId="urn:microsoft.com/office/officeart/2008/layout/VerticalCurvedList"/>
    <dgm:cxn modelId="{ADB51CC8-B65D-4A3F-BC27-6B34B393FAFD}" type="presOf" srcId="{F411B7C4-DD66-4577-9DF5-17A0C82BDB2B}" destId="{770F15F7-787D-42DE-9BCC-9609B2715609}" srcOrd="0" destOrd="0" presId="urn:microsoft.com/office/officeart/2008/layout/VerticalCurvedList"/>
    <dgm:cxn modelId="{0F6DB8D1-4420-4517-B425-94362A76DDA9}" type="presOf" srcId="{9DF7238C-FB39-45BF-8A1B-331DCF832F9F}" destId="{FDF4649E-5C6B-4EE7-BF5E-BC3C0B9A0E4B}" srcOrd="0" destOrd="0" presId="urn:microsoft.com/office/officeart/2008/layout/VerticalCurvedList"/>
    <dgm:cxn modelId="{A43308DC-823A-4780-B189-E620863F8EEF}" type="presOf" srcId="{D8540C6B-955D-46FE-8091-04F70D7E81BC}" destId="{55C7215E-4648-4F50-8A23-A66CBC06D7B1}" srcOrd="0" destOrd="0" presId="urn:microsoft.com/office/officeart/2008/layout/VerticalCurvedList"/>
    <dgm:cxn modelId="{FC6ADE6F-8372-4B3E-A0F9-48072EA5D7D2}" srcId="{9DF7238C-FB39-45BF-8A1B-331DCF832F9F}" destId="{F411B7C4-DD66-4577-9DF5-17A0C82BDB2B}" srcOrd="2" destOrd="0" parTransId="{0F98EB58-861B-452A-BBD5-4DB55C80F392}" sibTransId="{89DF4176-E615-4C1B-8097-8273085618B5}"/>
    <dgm:cxn modelId="{2BA3AF23-6725-4D16-ADD0-53CB99085988}" srcId="{9DF7238C-FB39-45BF-8A1B-331DCF832F9F}" destId="{4CA36907-9E33-46EE-9858-26102BC89754}" srcOrd="0" destOrd="0" parTransId="{13F837F9-C9B2-49DB-88FB-7B9CEBE04568}" sibTransId="{7D1AA26E-2B87-4B25-8710-8F3D4C627A8B}"/>
    <dgm:cxn modelId="{0C389018-BBD1-4061-95AA-5C29D14ED9E9}" type="presOf" srcId="{7D1AA26E-2B87-4B25-8710-8F3D4C627A8B}" destId="{7A046951-0DCD-43A5-994E-2C2A40B928C6}" srcOrd="0" destOrd="0" presId="urn:microsoft.com/office/officeart/2008/layout/VerticalCurvedList"/>
    <dgm:cxn modelId="{876C0998-331A-4F21-8EB2-43BAAA9B8ABE}" type="presParOf" srcId="{FDF4649E-5C6B-4EE7-BF5E-BC3C0B9A0E4B}" destId="{DF61BAB2-218B-482E-8770-7CE0E4BAC699}" srcOrd="0" destOrd="0" presId="urn:microsoft.com/office/officeart/2008/layout/VerticalCurvedList"/>
    <dgm:cxn modelId="{CE46681A-51E3-4714-8720-45F4C1846911}" type="presParOf" srcId="{DF61BAB2-218B-482E-8770-7CE0E4BAC699}" destId="{E8A5CFBA-1D48-4BEF-90C1-A0470D8ECF97}" srcOrd="0" destOrd="0" presId="urn:microsoft.com/office/officeart/2008/layout/VerticalCurvedList"/>
    <dgm:cxn modelId="{E3302F7C-C35B-4506-98F7-C28CF6E98FD8}" type="presParOf" srcId="{E8A5CFBA-1D48-4BEF-90C1-A0470D8ECF97}" destId="{35F9B102-4232-45A2-9BC3-D126F0BE889D}" srcOrd="0" destOrd="0" presId="urn:microsoft.com/office/officeart/2008/layout/VerticalCurvedList"/>
    <dgm:cxn modelId="{AFD9F96E-EFD1-4CED-8FF2-CA30E413F250}" type="presParOf" srcId="{E8A5CFBA-1D48-4BEF-90C1-A0470D8ECF97}" destId="{7A046951-0DCD-43A5-994E-2C2A40B928C6}" srcOrd="1" destOrd="0" presId="urn:microsoft.com/office/officeart/2008/layout/VerticalCurvedList"/>
    <dgm:cxn modelId="{88A77563-B985-4357-8950-9FAD72D19F72}" type="presParOf" srcId="{E8A5CFBA-1D48-4BEF-90C1-A0470D8ECF97}" destId="{ACBE13B2-E8D2-40B0-97E9-695B5F7C0DFF}" srcOrd="2" destOrd="0" presId="urn:microsoft.com/office/officeart/2008/layout/VerticalCurvedList"/>
    <dgm:cxn modelId="{BFFB6AF6-5D5B-45DD-8F67-87B1DE1CFA50}" type="presParOf" srcId="{E8A5CFBA-1D48-4BEF-90C1-A0470D8ECF97}" destId="{7DC8FEA9-CB98-4FA6-B303-B8D4A5802D44}" srcOrd="3" destOrd="0" presId="urn:microsoft.com/office/officeart/2008/layout/VerticalCurvedList"/>
    <dgm:cxn modelId="{766C0B81-2ADC-4167-A547-3C435341083C}" type="presParOf" srcId="{DF61BAB2-218B-482E-8770-7CE0E4BAC699}" destId="{C9E25D1E-216F-4E54-B4E9-A27ED1A59ECB}" srcOrd="1" destOrd="0" presId="urn:microsoft.com/office/officeart/2008/layout/VerticalCurvedList"/>
    <dgm:cxn modelId="{C70989D2-1059-4966-A40E-107739E64DFC}" type="presParOf" srcId="{DF61BAB2-218B-482E-8770-7CE0E4BAC699}" destId="{74BEC2AD-D180-45E1-A50A-9D7E04CE9EFC}" srcOrd="2" destOrd="0" presId="urn:microsoft.com/office/officeart/2008/layout/VerticalCurvedList"/>
    <dgm:cxn modelId="{B1BF127A-6263-441F-8C5F-685A60809331}" type="presParOf" srcId="{74BEC2AD-D180-45E1-A50A-9D7E04CE9EFC}" destId="{05A5AFF8-C1B6-41A4-8534-C3A07560C07C}" srcOrd="0" destOrd="0" presId="urn:microsoft.com/office/officeart/2008/layout/VerticalCurvedList"/>
    <dgm:cxn modelId="{39DFDA3F-DAC5-4439-93B6-D71731EED3A3}" type="presParOf" srcId="{DF61BAB2-218B-482E-8770-7CE0E4BAC699}" destId="{55C7215E-4648-4F50-8A23-A66CBC06D7B1}" srcOrd="3" destOrd="0" presId="urn:microsoft.com/office/officeart/2008/layout/VerticalCurvedList"/>
    <dgm:cxn modelId="{862B9649-D74C-4837-BA3D-0E46328982F1}" type="presParOf" srcId="{DF61BAB2-218B-482E-8770-7CE0E4BAC699}" destId="{902B7D16-084F-4EB4-BFF8-141A60286933}" srcOrd="4" destOrd="0" presId="urn:microsoft.com/office/officeart/2008/layout/VerticalCurvedList"/>
    <dgm:cxn modelId="{BDE92B5F-64A4-41BA-842F-5D307BA39CFC}" type="presParOf" srcId="{902B7D16-084F-4EB4-BFF8-141A60286933}" destId="{1918A824-2FA3-49F9-B6DF-C7289250D1DE}" srcOrd="0" destOrd="0" presId="urn:microsoft.com/office/officeart/2008/layout/VerticalCurvedList"/>
    <dgm:cxn modelId="{83F0BBE2-EE21-4C50-8791-711DF3A5B16F}" type="presParOf" srcId="{DF61BAB2-218B-482E-8770-7CE0E4BAC699}" destId="{770F15F7-787D-42DE-9BCC-9609B2715609}" srcOrd="5" destOrd="0" presId="urn:microsoft.com/office/officeart/2008/layout/VerticalCurvedList"/>
    <dgm:cxn modelId="{AC6B2E11-E889-4DEC-8E05-A12488F0D5EF}" type="presParOf" srcId="{DF61BAB2-218B-482E-8770-7CE0E4BAC699}" destId="{6201C708-FD98-4A54-BF1C-BFD6483D05D4}" srcOrd="6" destOrd="0" presId="urn:microsoft.com/office/officeart/2008/layout/VerticalCurvedList"/>
    <dgm:cxn modelId="{444A6706-8B77-40E9-AB35-BD003F89C8DC}" type="presParOf" srcId="{6201C708-FD98-4A54-BF1C-BFD6483D05D4}" destId="{B626FFBE-22FE-4B51-9961-492F9DBBDF32}" srcOrd="0" destOrd="0" presId="urn:microsoft.com/office/officeart/2008/layout/VerticalCurvedList"/>
    <dgm:cxn modelId="{FA8B3188-B2D3-45F0-B26A-FEEB0D6EA2E1}" type="presParOf" srcId="{DF61BAB2-218B-482E-8770-7CE0E4BAC699}" destId="{BCDD0827-25EE-4BF5-8486-51F922352583}" srcOrd="7" destOrd="0" presId="urn:microsoft.com/office/officeart/2008/layout/VerticalCurvedList"/>
    <dgm:cxn modelId="{DC59402E-A7AA-4C28-BF72-7C891D94EEF7}" type="presParOf" srcId="{DF61BAB2-218B-482E-8770-7CE0E4BAC699}" destId="{36139FCE-B17D-47F8-A23F-BD70F843F854}" srcOrd="8" destOrd="0" presId="urn:microsoft.com/office/officeart/2008/layout/VerticalCurvedList"/>
    <dgm:cxn modelId="{DB355D53-943F-4265-988F-9F430ABB612F}" type="presParOf" srcId="{36139FCE-B17D-47F8-A23F-BD70F843F854}" destId="{A093CFD3-85D6-4102-B896-7CF5BE2CACF3}" srcOrd="0" destOrd="0" presId="urn:microsoft.com/office/officeart/2008/layout/VerticalCurvedList"/>
    <dgm:cxn modelId="{73BEF165-A7D6-4820-B824-8F6517523E57}" type="presParOf" srcId="{DF61BAB2-218B-482E-8770-7CE0E4BAC699}" destId="{41521E29-86FC-48EF-85B5-2709FB1DB7F2}" srcOrd="9" destOrd="0" presId="urn:microsoft.com/office/officeart/2008/layout/VerticalCurvedList"/>
    <dgm:cxn modelId="{BD2D5999-53D6-49F4-B55C-4FEBFC203F61}" type="presParOf" srcId="{DF61BAB2-218B-482E-8770-7CE0E4BAC699}" destId="{2DF7029C-3B15-4CCE-A8B9-086FBDB8B3E7}" srcOrd="10" destOrd="0" presId="urn:microsoft.com/office/officeart/2008/layout/VerticalCurvedList"/>
    <dgm:cxn modelId="{3F0D24AC-40CC-42F8-B568-346A12599A38}" type="presParOf" srcId="{2DF7029C-3B15-4CCE-A8B9-086FBDB8B3E7}" destId="{6029CBFE-E297-47D7-A44E-D6CA3773DF28}" srcOrd="0" destOrd="0" presId="urn:microsoft.com/office/officeart/2008/layout/VerticalCurvedList"/>
    <dgm:cxn modelId="{F3E07249-560F-46EC-A79F-6A78EDBD5698}" type="presParOf" srcId="{DF61BAB2-218B-482E-8770-7CE0E4BAC699}" destId="{F3362354-C8C7-4DF3-8280-C2485E20F4C5}" srcOrd="11" destOrd="0" presId="urn:microsoft.com/office/officeart/2008/layout/VerticalCurvedList"/>
    <dgm:cxn modelId="{0DE76C55-F061-482A-8402-1C5B605CB15E}" type="presParOf" srcId="{DF61BAB2-218B-482E-8770-7CE0E4BAC699}" destId="{3A638489-719D-4493-BE66-25496B8952CA}" srcOrd="12" destOrd="0" presId="urn:microsoft.com/office/officeart/2008/layout/VerticalCurvedList"/>
    <dgm:cxn modelId="{07B575CB-AB40-4A4C-85F5-00EC7DF4E278}" type="presParOf" srcId="{3A638489-719D-4493-BE66-25496B8952CA}" destId="{62421AB1-A4AC-4607-B00C-1F3F5AD0F9E4}" srcOrd="0" destOrd="0" presId="urn:microsoft.com/office/officeart/2008/layout/VerticalCurvedList"/>
    <dgm:cxn modelId="{84CF232F-FC1D-4FEC-84D6-A63731258FD0}" type="presParOf" srcId="{DF61BAB2-218B-482E-8770-7CE0E4BAC699}" destId="{1474A691-5020-48E4-ABD6-1E4A1A49DEAC}" srcOrd="13" destOrd="0" presId="urn:microsoft.com/office/officeart/2008/layout/VerticalCurvedList"/>
    <dgm:cxn modelId="{06A826C4-27AF-4496-88E2-9C6988AD4102}" type="presParOf" srcId="{DF61BAB2-218B-482E-8770-7CE0E4BAC699}" destId="{1E927499-A252-4051-A55F-8167A5143104}" srcOrd="14" destOrd="0" presId="urn:microsoft.com/office/officeart/2008/layout/VerticalCurvedList"/>
    <dgm:cxn modelId="{CE222C78-1ED3-4156-B14F-78BFD7CA3E5D}" type="presParOf" srcId="{1E927499-A252-4051-A55F-8167A5143104}" destId="{68ABC6A0-CAE4-4A4A-9DCD-E9BA3B9FC5C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7E7F9B-85FE-453A-B076-E30112201C97}">
      <dsp:nvSpPr>
        <dsp:cNvPr id="0" name=""/>
        <dsp:cNvSpPr/>
      </dsp:nvSpPr>
      <dsp:spPr>
        <a:xfrm>
          <a:off x="0" y="0"/>
          <a:ext cx="8229600" cy="2241607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00ADDC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Современный этап развития медицинской науки ставит задачу разработки и внедрения методов диспансерного наблюдения для выявления скрытых стадий заболевания, а также состояний, которые предшествуют их развитию. Переход от нормы к патологии принято обозначать </a:t>
          </a:r>
          <a:r>
            <a:rPr lang="ru-RU" sz="20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донозологическими</a:t>
          </a:r>
          <a:r>
            <a:rPr lang="ru-RU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состояниями  </a:t>
          </a:r>
        </a:p>
      </dsp:txBody>
      <dsp:txXfrm>
        <a:off x="1870080" y="0"/>
        <a:ext cx="6359519" cy="2241607"/>
      </dsp:txXfrm>
    </dsp:sp>
    <dsp:sp modelId="{A8ADB4CE-9ACF-4339-B04C-44C081DD060B}">
      <dsp:nvSpPr>
        <dsp:cNvPr id="0" name=""/>
        <dsp:cNvSpPr/>
      </dsp:nvSpPr>
      <dsp:spPr>
        <a:xfrm>
          <a:off x="643738" y="734296"/>
          <a:ext cx="806764" cy="77301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rgbClr val="00ADDC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A4A90-91B3-4D0D-B15F-6906349E5C4B}">
      <dsp:nvSpPr>
        <dsp:cNvPr id="0" name=""/>
        <dsp:cNvSpPr/>
      </dsp:nvSpPr>
      <dsp:spPr>
        <a:xfrm>
          <a:off x="0" y="2448261"/>
          <a:ext cx="8229600" cy="2241607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00ADDC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Распознавание таких состояний получило название </a:t>
          </a:r>
          <a:r>
            <a:rPr lang="ru-RU" sz="20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«</a:t>
          </a:r>
          <a:r>
            <a:rPr lang="ru-RU" sz="2000" b="1" kern="1200" dirty="0" err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донозологической</a:t>
          </a:r>
          <a:r>
            <a:rPr lang="ru-RU" sz="20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диагностики», </a:t>
          </a:r>
          <a:r>
            <a:rPr lang="ru-RU" sz="2000" b="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которая является основой формирования групп здоровья и выработки первичных профилактических мероприятий  </a:t>
          </a:r>
        </a:p>
      </dsp:txBody>
      <dsp:txXfrm>
        <a:off x="1870080" y="2448261"/>
        <a:ext cx="6359519" cy="2241607"/>
      </dsp:txXfrm>
    </dsp:sp>
    <dsp:sp modelId="{51B9929D-2C70-4E9E-84C3-E20177C87F2D}">
      <dsp:nvSpPr>
        <dsp:cNvPr id="0" name=""/>
        <dsp:cNvSpPr/>
      </dsp:nvSpPr>
      <dsp:spPr>
        <a:xfrm>
          <a:off x="643738" y="3235500"/>
          <a:ext cx="806764" cy="70214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rgbClr val="00ADDC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93399B-052F-4CDD-A33C-55EEB027E152}">
      <dsp:nvSpPr>
        <dsp:cNvPr id="0" name=""/>
        <dsp:cNvSpPr/>
      </dsp:nvSpPr>
      <dsp:spPr>
        <a:xfrm>
          <a:off x="0" y="0"/>
          <a:ext cx="8229600" cy="3524947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00ADDC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 </a:t>
          </a:r>
          <a:r>
            <a:rPr lang="ru-RU" sz="2400" b="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донозологической</a:t>
          </a:r>
          <a:r>
            <a:rPr lang="ru-RU" sz="24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диагностике </a:t>
          </a:r>
          <a:br>
            <a:rPr lang="ru-RU" sz="24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ru-RU" sz="24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и определению уровня здоровья вплотную примыкает проблема «факторов риска». Возможность своевременного их выявления </a:t>
          </a:r>
          <a:br>
            <a:rPr lang="ru-RU" sz="24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ru-RU" sz="24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и определения роли в развитии патологии позволяет предупредить диспропорцию между вариантами нормы, </a:t>
          </a:r>
          <a:r>
            <a:rPr lang="ru-RU" sz="2400" b="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предпатологии</a:t>
          </a:r>
          <a:r>
            <a:rPr lang="ru-RU" sz="24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br>
            <a:rPr lang="ru-RU" sz="24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ru-RU" sz="24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и патологии и, тем самым, направить формирование органов и тканей полости рта в необходимом физиологическом русле </a:t>
          </a:r>
        </a:p>
      </dsp:txBody>
      <dsp:txXfrm>
        <a:off x="1998414" y="0"/>
        <a:ext cx="6231185" cy="3524947"/>
      </dsp:txXfrm>
    </dsp:sp>
    <dsp:sp modelId="{E282C8AB-A43D-4694-8FE4-FA5FCF205F2C}">
      <dsp:nvSpPr>
        <dsp:cNvPr id="0" name=""/>
        <dsp:cNvSpPr/>
      </dsp:nvSpPr>
      <dsp:spPr>
        <a:xfrm>
          <a:off x="1156" y="1079070"/>
          <a:ext cx="1918253" cy="141812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l="-5000" r="-5000"/>
          </a:stretch>
        </a:blipFill>
        <a:ln w="12700" cap="flat" cmpd="sng" algn="ctr">
          <a:solidFill>
            <a:srgbClr val="00ADDC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F19274-2502-4D89-B8C7-F79D435551E1}">
      <dsp:nvSpPr>
        <dsp:cNvPr id="0" name=""/>
        <dsp:cNvSpPr/>
      </dsp:nvSpPr>
      <dsp:spPr>
        <a:xfrm>
          <a:off x="-5777257" y="-882669"/>
          <a:ext cx="6865741" cy="6865741"/>
        </a:xfrm>
        <a:prstGeom prst="blockArc">
          <a:avLst>
            <a:gd name="adj1" fmla="val 18900000"/>
            <a:gd name="adj2" fmla="val 2700000"/>
            <a:gd name="adj3" fmla="val 315"/>
          </a:avLst>
        </a:prstGeom>
        <a:noFill/>
        <a:ln w="12700" cap="flat" cmpd="sng" algn="ctr">
          <a:solidFill>
            <a:srgbClr val="C00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A40DC-601B-48B0-91BF-92EF9F39EC3C}">
      <dsp:nvSpPr>
        <dsp:cNvPr id="0" name=""/>
        <dsp:cNvSpPr/>
      </dsp:nvSpPr>
      <dsp:spPr>
        <a:xfrm>
          <a:off x="343973" y="209288"/>
          <a:ext cx="5982828" cy="508676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792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Никотиновая интоксикация</a:t>
          </a:r>
        </a:p>
      </dsp:txBody>
      <dsp:txXfrm>
        <a:off x="343973" y="209288"/>
        <a:ext cx="5982828" cy="508676"/>
      </dsp:txXfrm>
    </dsp:sp>
    <dsp:sp modelId="{A5439DA8-BA52-4E4B-A93E-D0E089287ED1}">
      <dsp:nvSpPr>
        <dsp:cNvPr id="0" name=""/>
        <dsp:cNvSpPr/>
      </dsp:nvSpPr>
      <dsp:spPr>
        <a:xfrm>
          <a:off x="54270" y="173923"/>
          <a:ext cx="579405" cy="57940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00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914864-8306-420D-84F5-437B53AF2889}">
      <dsp:nvSpPr>
        <dsp:cNvPr id="0" name=""/>
        <dsp:cNvSpPr/>
      </dsp:nvSpPr>
      <dsp:spPr>
        <a:xfrm>
          <a:off x="763736" y="875945"/>
          <a:ext cx="5563065" cy="566751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792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Неправильные стереотипы пищевого поведения</a:t>
          </a:r>
        </a:p>
      </dsp:txBody>
      <dsp:txXfrm>
        <a:off x="763736" y="875945"/>
        <a:ext cx="5563065" cy="566751"/>
      </dsp:txXfrm>
    </dsp:sp>
    <dsp:sp modelId="{C9BABC7B-947B-415A-B561-3704501BBE74}">
      <dsp:nvSpPr>
        <dsp:cNvPr id="0" name=""/>
        <dsp:cNvSpPr/>
      </dsp:nvSpPr>
      <dsp:spPr>
        <a:xfrm>
          <a:off x="474033" y="869618"/>
          <a:ext cx="579405" cy="57940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013D7-FFF3-41FA-BFBD-9B169BC54380}">
      <dsp:nvSpPr>
        <dsp:cNvPr id="0" name=""/>
        <dsp:cNvSpPr/>
      </dsp:nvSpPr>
      <dsp:spPr>
        <a:xfrm>
          <a:off x="1057761" y="1549243"/>
          <a:ext cx="5333037" cy="579275"/>
        </a:xfrm>
        <a:prstGeom prst="rect">
          <a:avLst/>
        </a:prstGeom>
        <a:solidFill>
          <a:schemeClr val="accent6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792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Сладкие напитки, перекусы</a:t>
          </a:r>
        </a:p>
      </dsp:txBody>
      <dsp:txXfrm>
        <a:off x="1057761" y="1549243"/>
        <a:ext cx="5333037" cy="579275"/>
      </dsp:txXfrm>
    </dsp:sp>
    <dsp:sp modelId="{64210744-2980-4337-BFD0-71C27C6514D5}">
      <dsp:nvSpPr>
        <dsp:cNvPr id="0" name=""/>
        <dsp:cNvSpPr/>
      </dsp:nvSpPr>
      <dsp:spPr>
        <a:xfrm>
          <a:off x="704062" y="1564803"/>
          <a:ext cx="579405" cy="57940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EEC7D-48B6-4F8A-986F-0DEEBD0227F5}">
      <dsp:nvSpPr>
        <dsp:cNvPr id="0" name=""/>
        <dsp:cNvSpPr/>
      </dsp:nvSpPr>
      <dsp:spPr>
        <a:xfrm>
          <a:off x="1039571" y="2280921"/>
          <a:ext cx="5314869" cy="538559"/>
        </a:xfrm>
        <a:prstGeom prst="rect">
          <a:avLst/>
        </a:prstGeom>
        <a:solidFill>
          <a:schemeClr val="accent5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792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Частые ночные кормления</a:t>
          </a:r>
        </a:p>
      </dsp:txBody>
      <dsp:txXfrm>
        <a:off x="1039571" y="2280921"/>
        <a:ext cx="5314869" cy="538559"/>
      </dsp:txXfrm>
    </dsp:sp>
    <dsp:sp modelId="{4760D6E0-416C-47B2-8933-C1EB77E6602C}">
      <dsp:nvSpPr>
        <dsp:cNvPr id="0" name=""/>
        <dsp:cNvSpPr/>
      </dsp:nvSpPr>
      <dsp:spPr>
        <a:xfrm>
          <a:off x="777507" y="2260498"/>
          <a:ext cx="579405" cy="57940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D07209-CD0C-41DE-A106-4FBA4EAFC8D4}">
      <dsp:nvSpPr>
        <dsp:cNvPr id="0" name=""/>
        <dsp:cNvSpPr/>
      </dsp:nvSpPr>
      <dsp:spPr>
        <a:xfrm>
          <a:off x="1101865" y="2884748"/>
          <a:ext cx="5297945" cy="69161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792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Снижение общей сопротивляемости организма</a:t>
          </a:r>
        </a:p>
      </dsp:txBody>
      <dsp:txXfrm>
        <a:off x="1101865" y="2884748"/>
        <a:ext cx="5297945" cy="691611"/>
      </dsp:txXfrm>
    </dsp:sp>
    <dsp:sp modelId="{C281BA19-5E80-4554-B70A-16C47F8C0BCB}">
      <dsp:nvSpPr>
        <dsp:cNvPr id="0" name=""/>
        <dsp:cNvSpPr/>
      </dsp:nvSpPr>
      <dsp:spPr>
        <a:xfrm>
          <a:off x="704062" y="2956193"/>
          <a:ext cx="579405" cy="57940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1AB39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59211B-50CC-4351-BFA7-404BD350D3D6}">
      <dsp:nvSpPr>
        <dsp:cNvPr id="0" name=""/>
        <dsp:cNvSpPr/>
      </dsp:nvSpPr>
      <dsp:spPr>
        <a:xfrm>
          <a:off x="802066" y="3704665"/>
          <a:ext cx="5563065" cy="463524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792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Генетическая предрасположенность</a:t>
          </a:r>
        </a:p>
      </dsp:txBody>
      <dsp:txXfrm>
        <a:off x="802066" y="3704665"/>
        <a:ext cx="5563065" cy="463524"/>
      </dsp:txXfrm>
    </dsp:sp>
    <dsp:sp modelId="{F7DC0156-0EDD-4DF5-BA49-F81975F636EC}">
      <dsp:nvSpPr>
        <dsp:cNvPr id="0" name=""/>
        <dsp:cNvSpPr/>
      </dsp:nvSpPr>
      <dsp:spPr>
        <a:xfrm>
          <a:off x="474033" y="3651378"/>
          <a:ext cx="579405" cy="57940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00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A511FC-D3FB-4AF0-AFBB-5EDF8699C6D6}">
      <dsp:nvSpPr>
        <dsp:cNvPr id="0" name=""/>
        <dsp:cNvSpPr/>
      </dsp:nvSpPr>
      <dsp:spPr>
        <a:xfrm>
          <a:off x="343973" y="4405014"/>
          <a:ext cx="5982828" cy="463524"/>
        </a:xfrm>
        <a:prstGeom prst="rect">
          <a:avLst/>
        </a:prstGeom>
        <a:solidFill>
          <a:schemeClr val="accent6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792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Низкий уровень гигиены полости рта</a:t>
          </a:r>
        </a:p>
      </dsp:txBody>
      <dsp:txXfrm>
        <a:off x="343973" y="4405014"/>
        <a:ext cx="5982828" cy="463524"/>
      </dsp:txXfrm>
    </dsp:sp>
    <dsp:sp modelId="{16CF3FC3-A2E0-4409-A6FB-6D8E1964E408}">
      <dsp:nvSpPr>
        <dsp:cNvPr id="0" name=""/>
        <dsp:cNvSpPr/>
      </dsp:nvSpPr>
      <dsp:spPr>
        <a:xfrm>
          <a:off x="54270" y="4347073"/>
          <a:ext cx="579405" cy="57940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9FA967-6096-4A87-A85A-FC37D436AA06}">
      <dsp:nvSpPr>
        <dsp:cNvPr id="0" name=""/>
        <dsp:cNvSpPr/>
      </dsp:nvSpPr>
      <dsp:spPr>
        <a:xfrm>
          <a:off x="0" y="0"/>
          <a:ext cx="1986621" cy="1411885"/>
        </a:xfrm>
        <a:prstGeom prst="round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0000" b="-20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D1A9CA-8025-46C6-BCDF-9011D1516744}">
      <dsp:nvSpPr>
        <dsp:cNvPr id="0" name=""/>
        <dsp:cNvSpPr/>
      </dsp:nvSpPr>
      <dsp:spPr>
        <a:xfrm>
          <a:off x="35643" y="1412548"/>
          <a:ext cx="2123547" cy="787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Индивидуальная гигиена полости рта</a:t>
          </a:r>
        </a:p>
      </dsp:txBody>
      <dsp:txXfrm>
        <a:off x="35643" y="1412548"/>
        <a:ext cx="2123547" cy="787836"/>
      </dsp:txXfrm>
    </dsp:sp>
    <dsp:sp modelId="{336C409B-3712-4745-957E-8F3EE68B12ED}">
      <dsp:nvSpPr>
        <dsp:cNvPr id="0" name=""/>
        <dsp:cNvSpPr/>
      </dsp:nvSpPr>
      <dsp:spPr>
        <a:xfrm>
          <a:off x="2804912" y="3193"/>
          <a:ext cx="2123547" cy="1463124"/>
        </a:xfrm>
        <a:prstGeom prst="roundRect">
          <a:avLst/>
        </a:prstGeom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3B95C0-D53E-43FC-8BB9-E70B2FA414EB}">
      <dsp:nvSpPr>
        <dsp:cNvPr id="0" name=""/>
        <dsp:cNvSpPr/>
      </dsp:nvSpPr>
      <dsp:spPr>
        <a:xfrm>
          <a:off x="2698597" y="1466317"/>
          <a:ext cx="2336178" cy="787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Профессиональная гигиена полости рта</a:t>
          </a:r>
        </a:p>
      </dsp:txBody>
      <dsp:txXfrm>
        <a:off x="2698597" y="1466317"/>
        <a:ext cx="2336178" cy="787836"/>
      </dsp:txXfrm>
    </dsp:sp>
    <dsp:sp modelId="{7D76E020-545E-4CCC-B495-5FE0E32A2D22}">
      <dsp:nvSpPr>
        <dsp:cNvPr id="0" name=""/>
        <dsp:cNvSpPr/>
      </dsp:nvSpPr>
      <dsp:spPr>
        <a:xfrm>
          <a:off x="5479535" y="0"/>
          <a:ext cx="2123547" cy="1463124"/>
        </a:xfrm>
        <a:prstGeom prst="roundRect">
          <a:avLst/>
        </a:prstGeom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000" b="-3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F0915-A898-4C59-9161-7F5DE55DD683}">
      <dsp:nvSpPr>
        <dsp:cNvPr id="0" name=""/>
        <dsp:cNvSpPr/>
      </dsp:nvSpPr>
      <dsp:spPr>
        <a:xfrm>
          <a:off x="5496545" y="1485091"/>
          <a:ext cx="2272153" cy="787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Стоматологическое просвещение</a:t>
          </a:r>
        </a:p>
      </dsp:txBody>
      <dsp:txXfrm>
        <a:off x="5496545" y="1485091"/>
        <a:ext cx="2272153" cy="787836"/>
      </dsp:txXfrm>
    </dsp:sp>
    <dsp:sp modelId="{4537C49B-7158-4D17-BC8B-E6D4E51C6281}">
      <dsp:nvSpPr>
        <dsp:cNvPr id="0" name=""/>
        <dsp:cNvSpPr/>
      </dsp:nvSpPr>
      <dsp:spPr>
        <a:xfrm>
          <a:off x="2917885" y="2488411"/>
          <a:ext cx="2123547" cy="1463124"/>
        </a:xfrm>
        <a:prstGeom prst="roundRect">
          <a:avLst/>
        </a:prstGeom>
        <a:blipFill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0000" b="-30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425034-A4F5-47F4-9140-00B9147F9EFD}">
      <dsp:nvSpPr>
        <dsp:cNvPr id="0" name=""/>
        <dsp:cNvSpPr/>
      </dsp:nvSpPr>
      <dsp:spPr>
        <a:xfrm>
          <a:off x="2341820" y="3928576"/>
          <a:ext cx="3351870" cy="787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Применение средств местной профилактики</a:t>
          </a:r>
        </a:p>
      </dsp:txBody>
      <dsp:txXfrm>
        <a:off x="2341820" y="3928576"/>
        <a:ext cx="3351870" cy="78783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6E2A9E-F385-4F42-B84E-0DC6E091C7DB}">
      <dsp:nvSpPr>
        <dsp:cNvPr id="0" name=""/>
        <dsp:cNvSpPr/>
      </dsp:nvSpPr>
      <dsp:spPr>
        <a:xfrm>
          <a:off x="0" y="0"/>
          <a:ext cx="4906887" cy="0"/>
        </a:xfrm>
        <a:prstGeom prst="line">
          <a:avLst/>
        </a:prstGeom>
        <a:solidFill>
          <a:srgbClr val="C00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C00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1D2AE54-5342-4E8F-AE7D-8BF9D1B0DA61}">
      <dsp:nvSpPr>
        <dsp:cNvPr id="0" name=""/>
        <dsp:cNvSpPr/>
      </dsp:nvSpPr>
      <dsp:spPr>
        <a:xfrm>
          <a:off x="0" y="0"/>
          <a:ext cx="4906887" cy="1124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Гигиенические процедуры по профессиональной чистке и удаление зубного камня</a:t>
          </a:r>
        </a:p>
      </dsp:txBody>
      <dsp:txXfrm>
        <a:off x="0" y="0"/>
        <a:ext cx="4906887" cy="1124341"/>
      </dsp:txXfrm>
    </dsp:sp>
    <dsp:sp modelId="{9892182D-D939-4D8E-BB12-57CACBF82EB6}">
      <dsp:nvSpPr>
        <dsp:cNvPr id="0" name=""/>
        <dsp:cNvSpPr/>
      </dsp:nvSpPr>
      <dsp:spPr>
        <a:xfrm>
          <a:off x="0" y="1124341"/>
          <a:ext cx="4906887" cy="0"/>
        </a:xfrm>
        <a:prstGeom prst="line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E20DD4-1BBA-402E-81ED-A811D492B87F}">
      <dsp:nvSpPr>
        <dsp:cNvPr id="0" name=""/>
        <dsp:cNvSpPr/>
      </dsp:nvSpPr>
      <dsp:spPr>
        <a:xfrm>
          <a:off x="0" y="1124341"/>
          <a:ext cx="4906887" cy="1124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Обучение гигиеническим навыкам и подбор специальных средств гигиены</a:t>
          </a:r>
        </a:p>
      </dsp:txBody>
      <dsp:txXfrm>
        <a:off x="0" y="1124341"/>
        <a:ext cx="4906887" cy="1124341"/>
      </dsp:txXfrm>
    </dsp:sp>
    <dsp:sp modelId="{1C47B805-5D95-4A3A-A24E-C8474B03B211}">
      <dsp:nvSpPr>
        <dsp:cNvPr id="0" name=""/>
        <dsp:cNvSpPr/>
      </dsp:nvSpPr>
      <dsp:spPr>
        <a:xfrm>
          <a:off x="0" y="2248682"/>
          <a:ext cx="4906887" cy="0"/>
        </a:xfrm>
        <a:prstGeom prst="line">
          <a:avLst/>
        </a:prstGeom>
        <a:solidFill>
          <a:srgbClr val="00ADDC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9BC18F-BB37-477D-89EB-C2E08B298C7A}">
      <dsp:nvSpPr>
        <dsp:cNvPr id="0" name=""/>
        <dsp:cNvSpPr/>
      </dsp:nvSpPr>
      <dsp:spPr>
        <a:xfrm>
          <a:off x="0" y="2248682"/>
          <a:ext cx="4906887" cy="1124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Рекомендации врача-стоматолога </a:t>
          </a:r>
          <a:br>
            <a:rPr lang="ru-RU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ru-RU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по регулированию уровня фтора в питьевой воде </a:t>
          </a:r>
          <a:br>
            <a:rPr lang="ru-RU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ru-RU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для пациентов с помощью специальных фильтров</a:t>
          </a:r>
        </a:p>
      </dsp:txBody>
      <dsp:txXfrm>
        <a:off x="0" y="2248682"/>
        <a:ext cx="4906887" cy="1124341"/>
      </dsp:txXfrm>
    </dsp:sp>
    <dsp:sp modelId="{E1C272FC-20BD-442E-8739-7146D822DD94}">
      <dsp:nvSpPr>
        <dsp:cNvPr id="0" name=""/>
        <dsp:cNvSpPr/>
      </dsp:nvSpPr>
      <dsp:spPr>
        <a:xfrm>
          <a:off x="0" y="3373023"/>
          <a:ext cx="4906887" cy="0"/>
        </a:xfrm>
        <a:prstGeom prst="line">
          <a:avLst/>
        </a:prstGeom>
        <a:solidFill>
          <a:srgbClr val="00ADDC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A12CC5-C469-4C7C-B627-CE1B1EACBEDD}">
      <dsp:nvSpPr>
        <dsp:cNvPr id="0" name=""/>
        <dsp:cNvSpPr/>
      </dsp:nvSpPr>
      <dsp:spPr>
        <a:xfrm>
          <a:off x="0" y="3373023"/>
          <a:ext cx="4906887" cy="1124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Подбор специальной диеты, которая направлена на ограничение пищи, богатой углеводами </a:t>
          </a:r>
          <a:br>
            <a:rPr lang="ru-RU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ru-RU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и расширение потребления кальция и фтора</a:t>
          </a:r>
        </a:p>
      </dsp:txBody>
      <dsp:txXfrm>
        <a:off x="0" y="3373023"/>
        <a:ext cx="4906887" cy="112434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046951-0DCD-43A5-994E-2C2A40B928C6}">
      <dsp:nvSpPr>
        <dsp:cNvPr id="0" name=""/>
        <dsp:cNvSpPr/>
      </dsp:nvSpPr>
      <dsp:spPr>
        <a:xfrm>
          <a:off x="-5817636" y="-890926"/>
          <a:ext cx="6930264" cy="6930264"/>
        </a:xfrm>
        <a:prstGeom prst="blockArc">
          <a:avLst>
            <a:gd name="adj1" fmla="val 18900000"/>
            <a:gd name="adj2" fmla="val 2700000"/>
            <a:gd name="adj3" fmla="val 286"/>
          </a:avLst>
        </a:prstGeom>
        <a:noFill/>
        <a:ln w="12700" cap="flat" cmpd="sng" algn="ctr">
          <a:solidFill>
            <a:srgbClr val="C00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25D1E-216F-4E54-B4E9-A27ED1A59ECB}">
      <dsp:nvSpPr>
        <dsp:cNvPr id="0" name=""/>
        <dsp:cNvSpPr/>
      </dsp:nvSpPr>
      <dsp:spPr>
        <a:xfrm>
          <a:off x="361161" y="234046"/>
          <a:ext cx="7418979" cy="467887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138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Ранний детский кариес</a:t>
          </a:r>
        </a:p>
      </dsp:txBody>
      <dsp:txXfrm>
        <a:off x="361161" y="234046"/>
        <a:ext cx="7418979" cy="467887"/>
      </dsp:txXfrm>
    </dsp:sp>
    <dsp:sp modelId="{05A5AFF8-C1B6-41A4-8534-C3A07560C07C}">
      <dsp:nvSpPr>
        <dsp:cNvPr id="0" name=""/>
        <dsp:cNvSpPr/>
      </dsp:nvSpPr>
      <dsp:spPr>
        <a:xfrm>
          <a:off x="68731" y="175560"/>
          <a:ext cx="584859" cy="584859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00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C7215E-4648-4F50-8A23-A66CBC06D7B1}">
      <dsp:nvSpPr>
        <dsp:cNvPr id="0" name=""/>
        <dsp:cNvSpPr/>
      </dsp:nvSpPr>
      <dsp:spPr>
        <a:xfrm>
          <a:off x="784875" y="936290"/>
          <a:ext cx="6995265" cy="467887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138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Очаговая деминерализация эмали</a:t>
          </a:r>
        </a:p>
      </dsp:txBody>
      <dsp:txXfrm>
        <a:off x="784875" y="936290"/>
        <a:ext cx="6995265" cy="467887"/>
      </dsp:txXfrm>
    </dsp:sp>
    <dsp:sp modelId="{1918A824-2FA3-49F9-B6DF-C7289250D1DE}">
      <dsp:nvSpPr>
        <dsp:cNvPr id="0" name=""/>
        <dsp:cNvSpPr/>
      </dsp:nvSpPr>
      <dsp:spPr>
        <a:xfrm>
          <a:off x="492445" y="877804"/>
          <a:ext cx="584859" cy="584859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F15F7-787D-42DE-9BCC-9609B2715609}">
      <dsp:nvSpPr>
        <dsp:cNvPr id="0" name=""/>
        <dsp:cNvSpPr/>
      </dsp:nvSpPr>
      <dsp:spPr>
        <a:xfrm>
          <a:off x="1017068" y="1638018"/>
          <a:ext cx="6763072" cy="467887"/>
        </a:xfrm>
        <a:prstGeom prst="rect">
          <a:avLst/>
        </a:prstGeom>
        <a:solidFill>
          <a:schemeClr val="accent6"/>
        </a:solidFill>
        <a:ln w="38100" cap="flat" cmpd="sng" algn="ctr">
          <a:solidFill>
            <a:sysClr val="window" lastClr="FFFFFF"/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37138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Пациенты с </a:t>
          </a:r>
          <a:r>
            <a:rPr lang="ru-RU" sz="2000" kern="1200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ортодонтическими</a:t>
          </a:r>
          <a:r>
            <a:rPr lang="ru-RU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конструкциями</a:t>
          </a:r>
        </a:p>
      </dsp:txBody>
      <dsp:txXfrm>
        <a:off x="1017068" y="1638018"/>
        <a:ext cx="6763072" cy="467887"/>
      </dsp:txXfrm>
    </dsp:sp>
    <dsp:sp modelId="{B626FFBE-22FE-4B51-9961-492F9DBBDF32}">
      <dsp:nvSpPr>
        <dsp:cNvPr id="0" name=""/>
        <dsp:cNvSpPr/>
      </dsp:nvSpPr>
      <dsp:spPr>
        <a:xfrm>
          <a:off x="724638" y="1579532"/>
          <a:ext cx="584859" cy="584859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D0827-25EE-4BF5-8486-51F922352583}">
      <dsp:nvSpPr>
        <dsp:cNvPr id="0" name=""/>
        <dsp:cNvSpPr/>
      </dsp:nvSpPr>
      <dsp:spPr>
        <a:xfrm>
          <a:off x="1091205" y="2268090"/>
          <a:ext cx="6688935" cy="612230"/>
        </a:xfrm>
        <a:prstGeom prst="rect">
          <a:avLst/>
        </a:prstGeom>
        <a:solidFill>
          <a:schemeClr val="accent5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138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Прорезывание зубов с низким уровнем минерализации эмали</a:t>
          </a:r>
        </a:p>
      </dsp:txBody>
      <dsp:txXfrm>
        <a:off x="1091205" y="2268090"/>
        <a:ext cx="6688935" cy="612230"/>
      </dsp:txXfrm>
    </dsp:sp>
    <dsp:sp modelId="{A093CFD3-85D6-4102-B896-7CF5BE2CACF3}">
      <dsp:nvSpPr>
        <dsp:cNvPr id="0" name=""/>
        <dsp:cNvSpPr/>
      </dsp:nvSpPr>
      <dsp:spPr>
        <a:xfrm>
          <a:off x="798775" y="2281775"/>
          <a:ext cx="584859" cy="584859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21E29-86FC-48EF-85B5-2709FB1DB7F2}">
      <dsp:nvSpPr>
        <dsp:cNvPr id="0" name=""/>
        <dsp:cNvSpPr/>
      </dsp:nvSpPr>
      <dsp:spPr>
        <a:xfrm>
          <a:off x="1017068" y="3042504"/>
          <a:ext cx="6763072" cy="467887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138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Беременные женщины</a:t>
          </a:r>
        </a:p>
      </dsp:txBody>
      <dsp:txXfrm>
        <a:off x="1017068" y="3042504"/>
        <a:ext cx="6763072" cy="467887"/>
      </dsp:txXfrm>
    </dsp:sp>
    <dsp:sp modelId="{6029CBFE-E297-47D7-A44E-D6CA3773DF28}">
      <dsp:nvSpPr>
        <dsp:cNvPr id="0" name=""/>
        <dsp:cNvSpPr/>
      </dsp:nvSpPr>
      <dsp:spPr>
        <a:xfrm>
          <a:off x="724638" y="2984019"/>
          <a:ext cx="584859" cy="584859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1AB39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362354-C8C7-4DF3-8280-C2485E20F4C5}">
      <dsp:nvSpPr>
        <dsp:cNvPr id="0" name=""/>
        <dsp:cNvSpPr/>
      </dsp:nvSpPr>
      <dsp:spPr>
        <a:xfrm>
          <a:off x="784875" y="3744233"/>
          <a:ext cx="6995265" cy="467887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138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Для профилактики кариеса корня</a:t>
          </a:r>
        </a:p>
      </dsp:txBody>
      <dsp:txXfrm>
        <a:off x="784875" y="3744233"/>
        <a:ext cx="6995265" cy="467887"/>
      </dsp:txXfrm>
    </dsp:sp>
    <dsp:sp modelId="{62421AB1-A4AC-4607-B00C-1F3F5AD0F9E4}">
      <dsp:nvSpPr>
        <dsp:cNvPr id="0" name=""/>
        <dsp:cNvSpPr/>
      </dsp:nvSpPr>
      <dsp:spPr>
        <a:xfrm>
          <a:off x="492445" y="3685747"/>
          <a:ext cx="584859" cy="584859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00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74A691-5020-48E4-ABD6-1E4A1A49DEAC}">
      <dsp:nvSpPr>
        <dsp:cNvPr id="0" name=""/>
        <dsp:cNvSpPr/>
      </dsp:nvSpPr>
      <dsp:spPr>
        <a:xfrm>
          <a:off x="361161" y="4409293"/>
          <a:ext cx="7418979" cy="542253"/>
        </a:xfrm>
        <a:prstGeom prst="rect">
          <a:avLst/>
        </a:prstGeom>
        <a:solidFill>
          <a:schemeClr val="accent5"/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138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Пациенты с активным (множественным) течением кариозного процесса</a:t>
          </a:r>
        </a:p>
      </dsp:txBody>
      <dsp:txXfrm>
        <a:off x="361161" y="4409293"/>
        <a:ext cx="7418979" cy="542253"/>
      </dsp:txXfrm>
    </dsp:sp>
    <dsp:sp modelId="{68ABC6A0-CAE4-4A4A-9DCD-E9BA3B9FC5C4}">
      <dsp:nvSpPr>
        <dsp:cNvPr id="0" name=""/>
        <dsp:cNvSpPr/>
      </dsp:nvSpPr>
      <dsp:spPr>
        <a:xfrm>
          <a:off x="68731" y="4387990"/>
          <a:ext cx="584859" cy="584859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9B7A2-E4D9-430E-B0B4-2DFF410F89CA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BF610-9AEC-4A23-AB5F-B4C52F10DE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2947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6FE918-4E69-45C9-9872-9007C9F5AC2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109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факторам риска заболеваний полости рта относятся: никотиновая интоксикация у курильщиков, неправильные стереотипы пищевого поведения – увеличение высококалорийных продуктов, чрезмерно высокого потребления легкоусвояемых углеводов, низкое потребление молочных продуктов, употребление сладких напитков чаще двух раз в день, перекусы между основными приемами пищи, частые ночные кормления по требованию (грудное вскармливание и кормление из бутылочки) после прорезывания молочных зубов, при отсутствии гигиены полости рта, снижение общей сопротивляемости организма, частые простудные заболевания, генетическая предрасположенность, низкий уровень гигиены полости рта, влияние экологических и эпидемиологических факторов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BF610-9AEC-4A23-AB5F-B4C52F10DE6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302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671888" y="1005693"/>
            <a:ext cx="4860925" cy="4860925"/>
          </a:xfrm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304925"/>
            <a:ext cx="5310289" cy="2131231"/>
          </a:xfrm>
        </p:spPr>
        <p:txBody>
          <a:bodyPr lIns="0" rIns="0" anchor="b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602038"/>
            <a:ext cx="5310289" cy="1655762"/>
          </a:xfrm>
        </p:spPr>
        <p:txBody>
          <a:bodyPr lIns="0" r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8D363-EDF4-4DB4-863E-76040BB02E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188" y="368300"/>
            <a:ext cx="1795818" cy="51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2844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>
        <p15:guide id="1" pos="77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304925"/>
            <a:ext cx="5310289" cy="2131231"/>
          </a:xfrm>
        </p:spPr>
        <p:txBody>
          <a:bodyPr lIns="0" rIns="0" anchor="b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602038"/>
            <a:ext cx="5310289" cy="1655762"/>
          </a:xfrm>
        </p:spPr>
        <p:txBody>
          <a:bodyPr lIns="0" r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8D363-EDF4-4DB4-863E-76040BB02E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188" y="368478"/>
            <a:ext cx="1795818" cy="51906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671888" y="1005693"/>
            <a:ext cx="4860925" cy="486092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650662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77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6463" y="368300"/>
            <a:ext cx="3816350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8650" y="368300"/>
            <a:ext cx="3798888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rIns="0">
            <a:noAutofit/>
          </a:bodyPr>
          <a:lstStyle>
            <a:lvl1pPr>
              <a:lnSpc>
                <a:spcPct val="90000"/>
              </a:lnSpc>
              <a:defRPr sz="2100"/>
            </a:lvl1pPr>
            <a:lvl2pPr>
              <a:lnSpc>
                <a:spcPct val="90000"/>
              </a:lnSpc>
              <a:defRPr sz="1800"/>
            </a:lvl2pPr>
            <a:lvl3pPr>
              <a:lnSpc>
                <a:spcPct val="90000"/>
              </a:lnSpc>
              <a:defRPr sz="1600"/>
            </a:lvl3pPr>
            <a:lvl4pPr>
              <a:lnSpc>
                <a:spcPct val="90000"/>
              </a:lnSpc>
              <a:defRPr sz="1400"/>
            </a:lvl4pPr>
            <a:lvl5pPr>
              <a:lnSpc>
                <a:spcPct val="9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28650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669381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4726781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6767512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8D363-EDF4-4DB4-863E-76040BB02E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3D78F-CD23-4BB7-8FE3-D8D2331CE1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</p:spPr>
        <p:txBody>
          <a:bodyPr lIns="0" rIns="0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966281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6463" y="368299"/>
            <a:ext cx="3816350" cy="6489701"/>
          </a:xfrm>
        </p:spPr>
        <p:txBody>
          <a:bodyPr lIns="0" rIns="0"/>
          <a:lstStyle/>
          <a:p>
            <a:endParaRPr lang="ru-RU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8650" y="368300"/>
            <a:ext cx="3798888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1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8D363-EDF4-4DB4-863E-76040BB02E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3D78F-CD23-4BB7-8FE3-D8D2331CE1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</p:spPr>
        <p:txBody>
          <a:bodyPr lIns="0" rIns="0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110662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798888" cy="4351338"/>
          </a:xfrm>
        </p:spPr>
        <p:txBody>
          <a:bodyPr lIns="0" r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2" y="1825625"/>
            <a:ext cx="3798887" cy="4351338"/>
          </a:xfrm>
        </p:spPr>
        <p:txBody>
          <a:bodyPr lIns="0" r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8D363-EDF4-4DB4-863E-76040BB02E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3D78F-CD23-4BB7-8FE3-D8D2331CE1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6944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8D363-EDF4-4DB4-863E-76040BB02E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3D78F-CD23-4BB7-8FE3-D8D2331CE1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022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8D363-EDF4-4DB4-863E-76040BB02E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3D78F-CD23-4BB7-8FE3-D8D2331CE1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045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603D68-B0DF-4B38-92B5-2DE5131D6E8F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33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AF7A38-2DF6-4D3C-93EA-E3AF605F91A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18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ark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304925"/>
            <a:ext cx="5310289" cy="2131231"/>
          </a:xfrm>
        </p:spPr>
        <p:txBody>
          <a:bodyPr lIns="0" rIns="0" anchor="b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602038"/>
            <a:ext cx="5310289" cy="1655762"/>
          </a:xfrm>
        </p:spPr>
        <p:txBody>
          <a:bodyPr lIns="0" r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8D363-EDF4-4DB4-863E-76040BB02E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188" y="368478"/>
            <a:ext cx="1795818" cy="51906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671888" y="1005693"/>
            <a:ext cx="4860925" cy="486092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8869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>
        <p15:guide id="1" pos="77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6463" y="368300"/>
            <a:ext cx="3816350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8650" y="368300"/>
            <a:ext cx="3798888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rIns="0">
            <a:noAutofit/>
          </a:bodyPr>
          <a:lstStyle>
            <a:lvl1pPr>
              <a:lnSpc>
                <a:spcPct val="90000"/>
              </a:lnSpc>
              <a:defRPr sz="2100"/>
            </a:lvl1pPr>
            <a:lvl2pPr>
              <a:lnSpc>
                <a:spcPct val="90000"/>
              </a:lnSpc>
              <a:defRPr sz="1800"/>
            </a:lvl2pPr>
            <a:lvl3pPr>
              <a:lnSpc>
                <a:spcPct val="90000"/>
              </a:lnSpc>
              <a:defRPr sz="1600"/>
            </a:lvl3pPr>
            <a:lvl4pPr>
              <a:lnSpc>
                <a:spcPct val="90000"/>
              </a:lnSpc>
              <a:defRPr sz="1400"/>
            </a:lvl4pPr>
            <a:lvl5pPr>
              <a:lnSpc>
                <a:spcPct val="9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28650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669381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4726781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6767512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8D363-EDF4-4DB4-863E-76040BB02E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3D78F-CD23-4BB7-8FE3-D8D2331CE1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</p:spPr>
        <p:txBody>
          <a:bodyPr lIns="0" rIns="0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460751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ar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6463" y="368299"/>
            <a:ext cx="3816350" cy="6489701"/>
          </a:xfrm>
        </p:spPr>
        <p:txBody>
          <a:bodyPr lIns="0" rIns="0"/>
          <a:lstStyle/>
          <a:p>
            <a:endParaRPr lang="ru-RU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8650" y="368300"/>
            <a:ext cx="3798888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1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8D363-EDF4-4DB4-863E-76040BB02E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3D78F-CD23-4BB7-8FE3-D8D2331CE1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</p:spPr>
        <p:txBody>
          <a:bodyPr lIns="0" rIns="0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4741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798888" cy="4351338"/>
          </a:xfrm>
        </p:spPr>
        <p:txBody>
          <a:bodyPr lIns="0" r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2" y="1825625"/>
            <a:ext cx="3798887" cy="4351338"/>
          </a:xfrm>
        </p:spPr>
        <p:txBody>
          <a:bodyPr lIns="0" r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8D363-EDF4-4DB4-863E-76040BB02E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3D78F-CD23-4BB7-8FE3-D8D2331CE1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697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8D363-EDF4-4DB4-863E-76040BB02E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3D78F-CD23-4BB7-8FE3-D8D2331CE1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05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8D363-EDF4-4DB4-863E-76040BB02E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3D78F-CD23-4BB7-8FE3-D8D2331CE1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37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A6BEAC-FC32-4F07-9E42-26B3AB69539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33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3C903-7D34-4FB2-B260-E202C25E3D3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52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671888" y="1005693"/>
            <a:ext cx="4860925" cy="4860925"/>
          </a:xfrm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304925"/>
            <a:ext cx="5310289" cy="2131231"/>
          </a:xfrm>
        </p:spPr>
        <p:txBody>
          <a:bodyPr lIns="0" rIns="0" anchor="b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602038"/>
            <a:ext cx="5310289" cy="1655762"/>
          </a:xfrm>
        </p:spPr>
        <p:txBody>
          <a:bodyPr lIns="0" r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8D363-EDF4-4DB4-863E-76040BB02E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188" y="368300"/>
            <a:ext cx="1795818" cy="51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473830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7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09600" y="6165850"/>
            <a:ext cx="7924800" cy="61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3300" y="625184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8D363-EDF4-4DB4-863E-76040BB02E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763" y="368300"/>
            <a:ext cx="352007" cy="429091"/>
          </a:xfrm>
          <a:prstGeom prst="rect">
            <a:avLst/>
          </a:prstGeom>
        </p:spPr>
        <p:txBody>
          <a:bodyPr vert="horz" wrap="none" lIns="0" tIns="36000" rIns="0" bIns="36000" rtlCol="0" anchor="b" anchorCtr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3D78F-CD23-4BB7-8FE3-D8D2331CE1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75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2800" kern="1200" cap="none" spc="-70" baseline="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80000"/>
        </a:lnSpc>
        <a:spcBef>
          <a:spcPts val="600"/>
        </a:spcBef>
        <a:buFontTx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8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0" algn="l" defTabSz="914400" rtl="0" eaLnBrk="1" latinLnBrk="0" hangingPunct="1">
        <a:lnSpc>
          <a:spcPct val="80000"/>
        </a:lnSpc>
        <a:spcBef>
          <a:spcPts val="4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0" algn="l" defTabSz="914400" rtl="0" eaLnBrk="1" latinLnBrk="0" hangingPunct="1">
        <a:lnSpc>
          <a:spcPct val="80000"/>
        </a:lnSpc>
        <a:spcBef>
          <a:spcPts val="3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000" indent="0" algn="l" defTabSz="914400" rtl="0" eaLnBrk="1" latinLnBrk="0" hangingPunct="1">
        <a:lnSpc>
          <a:spcPct val="80000"/>
        </a:lnSpc>
        <a:spcBef>
          <a:spcPts val="200"/>
        </a:spcBef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5443">
          <p15:clr>
            <a:srgbClr val="F26B43"/>
          </p15:clr>
        </p15:guide>
        <p15:guide id="2" orient="horz" pos="232">
          <p15:clr>
            <a:srgbClr val="F26B43"/>
          </p15:clr>
        </p15:guide>
        <p15:guide id="3" orient="horz" pos="822">
          <p15:clr>
            <a:srgbClr val="F26B43"/>
          </p15:clr>
        </p15:guide>
        <p15:guide id="4" pos="2880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pos="5375">
          <p15:clr>
            <a:srgbClr val="F26B43"/>
          </p15:clr>
        </p15:guide>
        <p15:guide id="7" orient="horz" pos="1139">
          <p15:clr>
            <a:srgbClr val="F26B43"/>
          </p15:clr>
        </p15:guide>
        <p15:guide id="8" pos="385">
          <p15:clr>
            <a:srgbClr val="F26B43"/>
          </p15:clr>
        </p15:guide>
        <p15:guide id="9" pos="317">
          <p15:clr>
            <a:srgbClr val="F26B43"/>
          </p15:clr>
        </p15:guide>
        <p15:guide id="10" orient="horz" pos="3884">
          <p15:clr>
            <a:srgbClr val="F26B43"/>
          </p15:clr>
        </p15:guide>
        <p15:guide id="11" pos="4082">
          <p15:clr>
            <a:srgbClr val="F26B43"/>
          </p15:clr>
        </p15:guide>
        <p15:guide id="12" pos="2789">
          <p15:clr>
            <a:srgbClr val="F26B43"/>
          </p15:clr>
        </p15:guide>
        <p15:guide id="13" pos="2980">
          <p15:clr>
            <a:srgbClr val="F26B43"/>
          </p15:clr>
        </p15:guide>
        <p15:guide id="14" pos="4263">
          <p15:clr>
            <a:srgbClr val="F26B43"/>
          </p15:clr>
        </p15:guide>
        <p15:guide id="15" pos="1678">
          <p15:clr>
            <a:srgbClr val="F26B43"/>
          </p15:clr>
        </p15:guide>
        <p15:guide id="16" pos="1497">
          <p15:clr>
            <a:srgbClr val="F26B43"/>
          </p15:clr>
        </p15:guide>
        <p15:guide id="17" pos="4740">
          <p15:clr>
            <a:srgbClr val="F26B43"/>
          </p15:clr>
        </p15:guide>
        <p15:guide id="18" pos="4921">
          <p15:clr>
            <a:srgbClr val="F26B43"/>
          </p15:clr>
        </p15:guide>
        <p15:guide id="19" pos="3628">
          <p15:clr>
            <a:srgbClr val="F26B43"/>
          </p15:clr>
        </p15:guide>
        <p15:guide id="20" pos="3447">
          <p15:clr>
            <a:srgbClr val="F26B43"/>
          </p15:clr>
        </p15:guide>
        <p15:guide id="21" pos="2336">
          <p15:clr>
            <a:srgbClr val="F26B43"/>
          </p15:clr>
        </p15:guide>
        <p15:guide id="22" pos="2154">
          <p15:clr>
            <a:srgbClr val="F26B43"/>
          </p15:clr>
        </p15:guide>
        <p15:guide id="23" pos="1043">
          <p15:clr>
            <a:srgbClr val="F26B43"/>
          </p15:clr>
        </p15:guide>
        <p15:guide id="24" pos="86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09600" y="6165850"/>
            <a:ext cx="7924800" cy="61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3300" y="625184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F8D363-EDF4-4DB4-863E-76040BB02EB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08.02.2023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763" y="368300"/>
            <a:ext cx="352007" cy="429091"/>
          </a:xfrm>
          <a:prstGeom prst="rect">
            <a:avLst/>
          </a:prstGeom>
        </p:spPr>
        <p:txBody>
          <a:bodyPr vert="horz" wrap="none" lIns="0" tIns="36000" rIns="0" bIns="36000" rtlCol="0" anchor="b" anchorCtr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3D78F-CD23-4BB7-8FE3-D8D2331CE1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224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</p:sldLayoutIdLst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2800" kern="1200" cap="none" spc="-70" baseline="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80000"/>
        </a:lnSpc>
        <a:spcBef>
          <a:spcPts val="600"/>
        </a:spcBef>
        <a:buFontTx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8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0" algn="l" defTabSz="914400" rtl="0" eaLnBrk="1" latinLnBrk="0" hangingPunct="1">
        <a:lnSpc>
          <a:spcPct val="80000"/>
        </a:lnSpc>
        <a:spcBef>
          <a:spcPts val="4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0" algn="l" defTabSz="914400" rtl="0" eaLnBrk="1" latinLnBrk="0" hangingPunct="1">
        <a:lnSpc>
          <a:spcPct val="80000"/>
        </a:lnSpc>
        <a:spcBef>
          <a:spcPts val="3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000" indent="0" algn="l" defTabSz="914400" rtl="0" eaLnBrk="1" latinLnBrk="0" hangingPunct="1">
        <a:lnSpc>
          <a:spcPct val="80000"/>
        </a:lnSpc>
        <a:spcBef>
          <a:spcPts val="200"/>
        </a:spcBef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5443">
          <p15:clr>
            <a:srgbClr val="F26B43"/>
          </p15:clr>
        </p15:guide>
        <p15:guide id="2" orient="horz" pos="232">
          <p15:clr>
            <a:srgbClr val="F26B43"/>
          </p15:clr>
        </p15:guide>
        <p15:guide id="3" orient="horz" pos="822">
          <p15:clr>
            <a:srgbClr val="F26B43"/>
          </p15:clr>
        </p15:guide>
        <p15:guide id="4" pos="2880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pos="5375">
          <p15:clr>
            <a:srgbClr val="F26B43"/>
          </p15:clr>
        </p15:guide>
        <p15:guide id="7" orient="horz" pos="1139">
          <p15:clr>
            <a:srgbClr val="F26B43"/>
          </p15:clr>
        </p15:guide>
        <p15:guide id="8" pos="385">
          <p15:clr>
            <a:srgbClr val="F26B43"/>
          </p15:clr>
        </p15:guide>
        <p15:guide id="9" pos="317">
          <p15:clr>
            <a:srgbClr val="F26B43"/>
          </p15:clr>
        </p15:guide>
        <p15:guide id="10" orient="horz" pos="3884">
          <p15:clr>
            <a:srgbClr val="F26B43"/>
          </p15:clr>
        </p15:guide>
        <p15:guide id="11" pos="4082">
          <p15:clr>
            <a:srgbClr val="F26B43"/>
          </p15:clr>
        </p15:guide>
        <p15:guide id="12" pos="2789">
          <p15:clr>
            <a:srgbClr val="F26B43"/>
          </p15:clr>
        </p15:guide>
        <p15:guide id="13" pos="2980">
          <p15:clr>
            <a:srgbClr val="F26B43"/>
          </p15:clr>
        </p15:guide>
        <p15:guide id="14" pos="4263">
          <p15:clr>
            <a:srgbClr val="F26B43"/>
          </p15:clr>
        </p15:guide>
        <p15:guide id="15" pos="1678">
          <p15:clr>
            <a:srgbClr val="F26B43"/>
          </p15:clr>
        </p15:guide>
        <p15:guide id="16" pos="1497">
          <p15:clr>
            <a:srgbClr val="F26B43"/>
          </p15:clr>
        </p15:guide>
        <p15:guide id="17" pos="4740">
          <p15:clr>
            <a:srgbClr val="F26B43"/>
          </p15:clr>
        </p15:guide>
        <p15:guide id="18" pos="4921">
          <p15:clr>
            <a:srgbClr val="F26B43"/>
          </p15:clr>
        </p15:guide>
        <p15:guide id="19" pos="3628">
          <p15:clr>
            <a:srgbClr val="F26B43"/>
          </p15:clr>
        </p15:guide>
        <p15:guide id="20" pos="3447">
          <p15:clr>
            <a:srgbClr val="F26B43"/>
          </p15:clr>
        </p15:guide>
        <p15:guide id="21" pos="2336">
          <p15:clr>
            <a:srgbClr val="F26B43"/>
          </p15:clr>
        </p15:guide>
        <p15:guide id="22" pos="2154">
          <p15:clr>
            <a:srgbClr val="F26B43"/>
          </p15:clr>
        </p15:guide>
        <p15:guide id="23" pos="1043">
          <p15:clr>
            <a:srgbClr val="F26B43"/>
          </p15:clr>
        </p15:guide>
        <p15:guide id="24" pos="86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dzdorovperm.ru/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jpeg"/><Relationship Id="rId4" Type="http://schemas.openxmlformats.org/officeDocument/2006/relationships/hyperlink" Target="mailto:cozmp-perm@med.permkrai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1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9808" y="1528254"/>
            <a:ext cx="7735824" cy="2504250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Первичная профилактика заболеваний полости рта</a:t>
            </a:r>
            <a:endParaRPr lang="ru-RU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434840"/>
            <a:ext cx="7507224" cy="1316736"/>
          </a:xfrm>
        </p:spPr>
        <p:txBody>
          <a:bodyPr/>
          <a:lstStyle/>
          <a:p>
            <a:pPr algn="ctr">
              <a:lnSpc>
                <a:spcPts val="2160"/>
              </a:lnSpc>
            </a:pPr>
            <a:r>
              <a:rPr lang="ru-RU" sz="1800" dirty="0"/>
              <a:t> </a:t>
            </a:r>
            <a:r>
              <a:rPr lang="ru-RU" sz="1800" dirty="0" smtClean="0"/>
              <a:t>ГБУЗ ПК «Центр общественного здоровья и медицинской профилактики»</a:t>
            </a:r>
          </a:p>
          <a:p>
            <a:pPr algn="ctr">
              <a:lnSpc>
                <a:spcPts val="2160"/>
              </a:lnSpc>
            </a:pPr>
            <a:r>
              <a:rPr lang="ru-RU" sz="1800" dirty="0" smtClean="0"/>
              <a:t>Главный внештатный специалист стоматолог Министерства здравоохранения Пермского края </a:t>
            </a:r>
            <a:r>
              <a:rPr lang="ru-RU" sz="1800" dirty="0" err="1" smtClean="0"/>
              <a:t>Сметанин</a:t>
            </a:r>
            <a:r>
              <a:rPr lang="ru-RU" sz="1800" dirty="0" smtClean="0"/>
              <a:t> Д.Г.</a:t>
            </a: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76072" y="858063"/>
            <a:ext cx="2688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" b="1" i="0" u="none" strike="noStrike" kern="1200" cap="none" spc="0" normalizeH="0" baseline="0" noProof="0" dirty="0">
                <a:ln>
                  <a:noFill/>
                </a:ln>
                <a:solidFill>
                  <a:srgbClr val="000033"/>
                </a:solidFill>
                <a:effectLst/>
                <a:uLnTx/>
                <a:uFillTx/>
                <a:latin typeface="ALS Wagon Medium"/>
                <a:ea typeface="+mn-ea"/>
                <a:cs typeface="+mn-cs"/>
              </a:rPr>
              <a:t>и Медицинской профилактики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" b="1" i="0" u="none" strike="noStrike" kern="1200" cap="none" spc="0" normalizeH="0" baseline="0" noProof="0" dirty="0">
                <a:ln>
                  <a:noFill/>
                </a:ln>
                <a:solidFill>
                  <a:srgbClr val="000033"/>
                </a:solidFill>
                <a:effectLst/>
                <a:uLnTx/>
                <a:uFillTx/>
                <a:latin typeface="ALS Wagon Medium"/>
                <a:ea typeface="+mn-ea"/>
                <a:cs typeface="+mn-cs"/>
              </a:rPr>
              <a:t>Пермский край</a:t>
            </a:r>
          </a:p>
        </p:txBody>
      </p:sp>
    </p:spTree>
    <p:extLst>
      <p:ext uri="{BB962C8B-B14F-4D97-AF65-F5344CB8AC3E}">
        <p14:creationId xmlns:p14="http://schemas.microsoft.com/office/powerpoint/2010/main" xmlns="" val="189143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Местное фторирование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457200" y="1666526"/>
            <a:ext cx="8229600" cy="3524947"/>
            <a:chOff x="0" y="0"/>
            <a:chExt cx="8229600" cy="3524947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0" y="0"/>
              <a:ext cx="8229600" cy="3524947"/>
            </a:xfrm>
            <a:prstGeom prst="roundRect">
              <a:avLst>
                <a:gd name="adj" fmla="val 10000"/>
              </a:avLst>
            </a:prstGeom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n w="12700" cap="flat" cmpd="sng" algn="ctr">
              <a:solidFill>
                <a:srgbClr val="00ADDC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5" name="Скругленный прямоугольник 4"/>
            <p:cNvSpPr txBox="1"/>
            <p:nvPr/>
          </p:nvSpPr>
          <p:spPr>
            <a:xfrm>
              <a:off x="1998414" y="0"/>
              <a:ext cx="6231185" cy="35249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l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Комплекс местного фторирования состоит из укрепления эмали зубов аппликационным способом (нанесение лаков) и насыщение зубной эмали кальцием и фтором с применением лечебных паст, гелей и пенок. </a:t>
              </a:r>
            </a:p>
            <a:p>
              <a:pPr marL="0" marR="0" lvl="0" indent="0" algn="l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В клинической практике используют 2 группы лаков: </a:t>
              </a:r>
            </a:p>
            <a:p>
              <a:pPr marL="0" marR="0" lvl="0" indent="0" algn="l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* лаки на растительном сырье (природные смолы): </a:t>
              </a:r>
              <a:r>
                <a:rPr kumimoji="0" lang="ru-RU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Фторлак</a:t>
              </a:r>
              <a:r>
                <a: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(Россия) – </a:t>
              </a: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NaF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5%, 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Flor-Opal Varnish (</a:t>
              </a: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Ultradent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) – </a:t>
              </a: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NaF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5%</a:t>
              </a:r>
            </a:p>
            <a:p>
              <a:pPr marL="0" marR="0" lvl="0" indent="0" algn="l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* </a:t>
              </a:r>
              <a:r>
                <a: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лаки на полимерной основе: «</a:t>
              </a:r>
              <a:r>
                <a:rPr kumimoji="0" lang="ru-RU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Бифлуорид</a:t>
              </a:r>
              <a:r>
                <a: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12» 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</a:t>
              </a: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Voco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) – </a:t>
              </a: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NaF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6%</a:t>
              </a:r>
              <a:r>
                <a: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CaF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6%</a:t>
              </a:r>
              <a:r>
                <a: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Fluor Protector (</a:t>
              </a: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Vivadent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) – 1000 </a:t>
              </a: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ppmF</a:t>
              </a: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Скругленный прямоугольник 5"/>
          <p:cNvSpPr/>
          <p:nvPr/>
        </p:nvSpPr>
        <p:spPr>
          <a:xfrm>
            <a:off x="535039" y="2648970"/>
            <a:ext cx="1920574" cy="1560057"/>
          </a:xfrm>
          <a:prstGeom prst="roundRect">
            <a:avLst>
              <a:gd name="adj" fmla="val 10000"/>
            </a:avLst>
          </a:prstGeom>
          <a:blipFill rotWithShape="1">
            <a:blip r:embed="rId2" cstate="email"/>
            <a:srcRect/>
            <a:stretch>
              <a:fillRect l="-8000" r="-8000"/>
            </a:stretch>
          </a:blipFill>
          <a:ln w="12700" cap="flat" cmpd="sng" algn="ctr">
            <a:solidFill>
              <a:srgbClr val="00ADDC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</p:sp>
    </p:spTree>
    <p:extLst>
      <p:ext uri="{BB962C8B-B14F-4D97-AF65-F5344CB8AC3E}">
        <p14:creationId xmlns:p14="http://schemas.microsoft.com/office/powerpoint/2010/main" xmlns="" val="797093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4F2C84D2-EDFD-42B3-8D11-09A90EFA6E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1623" y="312028"/>
            <a:ext cx="1709079" cy="70869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="" xmlns:a16="http://schemas.microsoft.com/office/drawing/2014/main" id="{C42DAA44-3E0A-40A4-8AB9-050A5220BED7}"/>
              </a:ext>
            </a:extLst>
          </p:cNvPr>
          <p:cNvSpPr txBox="1">
            <a:spLocks/>
          </p:cNvSpPr>
          <p:nvPr/>
        </p:nvSpPr>
        <p:spPr>
          <a:xfrm>
            <a:off x="1143290" y="1364560"/>
            <a:ext cx="5310289" cy="2568512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800" kern="1200" cap="none" spc="-70" baseline="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-70" normalizeH="0" baseline="0" noProof="0" dirty="0">
                <a:ln>
                  <a:noFill/>
                </a:ln>
                <a:solidFill>
                  <a:srgbClr val="00CCCC"/>
                </a:solidFill>
                <a:effectLst/>
                <a:uLnTx/>
                <a:uFillTx/>
                <a:latin typeface="ALS Wagon Medium"/>
                <a:ea typeface="+mj-ea"/>
                <a:cs typeface="+mj-cs"/>
              </a:rPr>
              <a:t>Спасибо за внимание</a:t>
            </a:r>
            <a:r>
              <a:rPr kumimoji="0" lang="en-US" sz="4000" b="0" i="0" u="none" strike="noStrike" kern="1200" cap="none" spc="-70" normalizeH="0" baseline="0" noProof="0" dirty="0">
                <a:ln>
                  <a:noFill/>
                </a:ln>
                <a:solidFill>
                  <a:srgbClr val="00CCCC"/>
                </a:solidFill>
                <a:effectLst/>
                <a:uLnTx/>
                <a:uFillTx/>
                <a:latin typeface="ALS Wagon Medium"/>
                <a:ea typeface="+mj-ea"/>
                <a:cs typeface="+mj-cs"/>
              </a:rPr>
              <a:t>!</a:t>
            </a:r>
            <a:endParaRPr kumimoji="0" lang="ru-RU" sz="4000" b="0" i="0" u="none" strike="noStrike" kern="1200" cap="none" spc="-70" normalizeH="0" baseline="0" noProof="0" dirty="0">
              <a:ln>
                <a:noFill/>
              </a:ln>
              <a:solidFill>
                <a:srgbClr val="00CCCC"/>
              </a:solidFill>
              <a:effectLst/>
              <a:uLnTx/>
              <a:uFillTx/>
              <a:latin typeface="ALS Wagon Medium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-70" normalizeH="0" baseline="0" noProof="0" dirty="0">
              <a:ln>
                <a:noFill/>
              </a:ln>
              <a:solidFill>
                <a:srgbClr val="00CCCC"/>
              </a:solidFill>
              <a:effectLst/>
              <a:uLnTx/>
              <a:uFillTx/>
              <a:latin typeface="ALS Wagon Medium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33"/>
                </a:solidFill>
                <a:effectLst/>
                <a:uLnTx/>
                <a:uFillTx/>
                <a:latin typeface="ALS Wagon Medium"/>
                <a:ea typeface="+mj-ea"/>
                <a:cs typeface="+mj-cs"/>
                <a:hlinkClick r:id="rId3"/>
              </a:rPr>
              <a:t>www.budzdorovperm.ru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33"/>
              </a:solidFill>
              <a:effectLst/>
              <a:uLnTx/>
              <a:uFillTx/>
              <a:latin typeface="ALS Wagon Medium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-7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LS Wagon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cozmp-perm@med.permkrai.ru</a:t>
            </a:r>
            <a:r>
              <a:rPr kumimoji="0" lang="en-US" sz="2400" b="0" i="0" u="none" strike="noStrike" kern="1200" cap="none" spc="-70" normalizeH="0" baseline="0" noProof="0" dirty="0">
                <a:ln>
                  <a:noFill/>
                </a:ln>
                <a:solidFill>
                  <a:srgbClr val="00CCCC"/>
                </a:solidFill>
                <a:effectLst/>
                <a:uLnTx/>
                <a:uFillTx/>
                <a:latin typeface="ALS Wagon"/>
                <a:ea typeface="Calibri" panose="020F0502020204030204" pitchFamily="34" charset="0"/>
                <a:cs typeface="+mj-cs"/>
              </a:rPr>
              <a:t> </a:t>
            </a:r>
            <a:endParaRPr kumimoji="0" lang="ru-RU" sz="2400" b="0" i="0" u="none" strike="noStrike" kern="1200" cap="none" spc="-70" normalizeH="0" baseline="0" noProof="0" dirty="0">
              <a:ln>
                <a:noFill/>
              </a:ln>
              <a:solidFill>
                <a:srgbClr val="00CCCC"/>
              </a:solidFill>
              <a:effectLst/>
              <a:uLnTx/>
              <a:uFillTx/>
              <a:latin typeface="ALS Wagon"/>
              <a:ea typeface="Calibri" panose="020F0502020204030204" pitchFamily="34" charset="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70" normalizeH="0" baseline="0" noProof="0" dirty="0">
                <a:ln>
                  <a:noFill/>
                </a:ln>
                <a:solidFill>
                  <a:srgbClr val="00CCCC"/>
                </a:solidFill>
                <a:effectLst/>
                <a:uLnTx/>
                <a:uFillTx/>
                <a:latin typeface="ALS Wagon Medium"/>
                <a:ea typeface="+mj-ea"/>
                <a:cs typeface="+mj-cs"/>
              </a:rPr>
              <a:t>+7(342)236-45-62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33"/>
              </a:solidFill>
              <a:effectLst/>
              <a:uLnTx/>
              <a:uFillTx/>
              <a:latin typeface="ALS Wagon Medium"/>
              <a:ea typeface="+mj-ea"/>
              <a:cs typeface="+mj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18627" y="2348880"/>
            <a:ext cx="3847506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422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Первичная профилактика заболеваний полости рта</a:t>
            </a:r>
            <a:endParaRPr lang="ru-RU" dirty="0"/>
          </a:p>
        </p:txBody>
      </p:sp>
      <p:graphicFrame>
        <p:nvGraphicFramePr>
          <p:cNvPr id="3" name="Объект 4">
            <a:extLst>
              <a:ext uri="{FF2B5EF4-FFF2-40B4-BE49-F238E27FC236}">
                <a16:creationId xmlns="" xmlns:a16="http://schemas.microsoft.com/office/drawing/2014/main" id="{8BE50897-FB0E-4194-A79B-9D43386E23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25172871"/>
              </p:ext>
            </p:extLst>
          </p:nvPr>
        </p:nvGraphicFramePr>
        <p:xfrm>
          <a:off x="457200" y="1304925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0833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риска</a:t>
            </a:r>
            <a:endParaRPr lang="ru-RU" dirty="0"/>
          </a:p>
        </p:txBody>
      </p:sp>
      <p:graphicFrame>
        <p:nvGraphicFramePr>
          <p:cNvPr id="3" name="Объект 4">
            <a:extLst>
              <a:ext uri="{FF2B5EF4-FFF2-40B4-BE49-F238E27FC236}">
                <a16:creationId xmlns="" xmlns:a16="http://schemas.microsoft.com/office/drawing/2014/main" id="{8BE50897-FB0E-4194-A79B-9D43386E23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08027808"/>
              </p:ext>
            </p:extLst>
          </p:nvPr>
        </p:nvGraphicFramePr>
        <p:xfrm>
          <a:off x="457200" y="1484784"/>
          <a:ext cx="8229600" cy="3528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5034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риска</a:t>
            </a:r>
            <a:endParaRPr lang="ru-RU" dirty="0"/>
          </a:p>
        </p:txBody>
      </p:sp>
      <p:graphicFrame>
        <p:nvGraphicFramePr>
          <p:cNvPr id="3" name="Объект 10">
            <a:extLst>
              <a:ext uri="{FF2B5EF4-FFF2-40B4-BE49-F238E27FC236}">
                <a16:creationId xmlns="" xmlns:a16="http://schemas.microsoft.com/office/drawing/2014/main" id="{8E0EED90-0C37-4EC6-A9C4-F29041AC48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01557518"/>
              </p:ext>
            </p:extLst>
          </p:nvPr>
        </p:nvGraphicFramePr>
        <p:xfrm>
          <a:off x="2483768" y="980728"/>
          <a:ext cx="6408712" cy="5100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0756B8B-B9E2-48AB-94B9-1DBC99165423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444" y="2221513"/>
            <a:ext cx="2789068" cy="294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036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первичной профилактики стоматологических заболеваний</a:t>
            </a:r>
            <a:endParaRPr lang="ru-RU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CD498881-3273-44AC-A02C-C27DBA3F2E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87167513"/>
              </p:ext>
            </p:extLst>
          </p:nvPr>
        </p:nvGraphicFramePr>
        <p:xfrm>
          <a:off x="790012" y="1228618"/>
          <a:ext cx="7881979" cy="472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05703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Индивидуальная гигиена полости рта</a:t>
            </a:r>
            <a:endParaRPr lang="ru-RU" dirty="0"/>
          </a:p>
        </p:txBody>
      </p:sp>
      <p:pic>
        <p:nvPicPr>
          <p:cNvPr id="3" name="Содержимое 6" descr="image_101.jpg">
            <a:extLst>
              <a:ext uri="{FF2B5EF4-FFF2-40B4-BE49-F238E27FC236}">
                <a16:creationId xmlns="" xmlns:a16="http://schemas.microsoft.com/office/drawing/2014/main" id="{EE3307FE-3101-40D4-8DAB-5D507F561DE0}"/>
              </a:ext>
            </a:extLst>
          </p:cNvPr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8080" y="1124744"/>
            <a:ext cx="7832272" cy="447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469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гигиены полости рта в школах</a:t>
            </a:r>
            <a:endParaRPr lang="ru-RU" dirty="0"/>
          </a:p>
        </p:txBody>
      </p:sp>
      <p:pic>
        <p:nvPicPr>
          <p:cNvPr id="3" name="Picture 3">
            <a:extLst>
              <a:ext uri="{FF2B5EF4-FFF2-40B4-BE49-F238E27FC236}">
                <a16:creationId xmlns="" xmlns:a16="http://schemas.microsoft.com/office/drawing/2014/main" id="{1819332B-85EB-4FC9-9E6F-C9E71D5DB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547664" y="1124744"/>
            <a:ext cx="6461720" cy="4666798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xmlns="" val="1083577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Профессиональная гигиена</a:t>
            </a:r>
            <a:endParaRPr lang="ru-RU" dirty="0"/>
          </a:p>
        </p:txBody>
      </p:sp>
      <p:graphicFrame>
        <p:nvGraphicFramePr>
          <p:cNvPr id="3" name="Объект 3">
            <a:extLst>
              <a:ext uri="{FF2B5EF4-FFF2-40B4-BE49-F238E27FC236}">
                <a16:creationId xmlns="" xmlns:a16="http://schemas.microsoft.com/office/drawing/2014/main" id="{7EFFDC80-FD21-453D-AF36-7272FD34DD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43445871"/>
              </p:ext>
            </p:extLst>
          </p:nvPr>
        </p:nvGraphicFramePr>
        <p:xfrm>
          <a:off x="615961" y="1279096"/>
          <a:ext cx="4906888" cy="449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DSC02330">
            <a:extLst>
              <a:ext uri="{FF2B5EF4-FFF2-40B4-BE49-F238E27FC236}">
                <a16:creationId xmlns="" xmlns:a16="http://schemas.microsoft.com/office/drawing/2014/main" id="{CC691535-3748-4661-9AD9-BCCEB6FFF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5811892" y="1279096"/>
            <a:ext cx="2895600" cy="1676400"/>
          </a:xfrm>
          <a:prstGeom prst="rect">
            <a:avLst/>
          </a:prstGeom>
        </p:spPr>
      </p:pic>
      <p:pic>
        <p:nvPicPr>
          <p:cNvPr id="5" name="Picture 4" descr="DSC02334">
            <a:extLst>
              <a:ext uri="{FF2B5EF4-FFF2-40B4-BE49-F238E27FC236}">
                <a16:creationId xmlns="" xmlns:a16="http://schemas.microsoft.com/office/drawing/2014/main" id="{36E3DA91-2F87-4899-B638-7B0122251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5811892" y="3527778"/>
            <a:ext cx="28194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6153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Показания к местному применению </a:t>
            </a:r>
            <a:r>
              <a:rPr lang="ru-RU" dirty="0" err="1" smtClean="0"/>
              <a:t>фторидсодержащих</a:t>
            </a:r>
            <a:r>
              <a:rPr lang="ru-RU" dirty="0" smtClean="0"/>
              <a:t> средств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238635026"/>
              </p:ext>
            </p:extLst>
          </p:nvPr>
        </p:nvGraphicFramePr>
        <p:xfrm>
          <a:off x="666478" y="1124744"/>
          <a:ext cx="7848872" cy="5148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80274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ZZ-colors">
      <a:dk1>
        <a:srgbClr val="000033"/>
      </a:dk1>
      <a:lt1>
        <a:srgbClr val="FFFFFF"/>
      </a:lt1>
      <a:dk2>
        <a:srgbClr val="0066CC"/>
      </a:dk2>
      <a:lt2>
        <a:srgbClr val="F2F2F2"/>
      </a:lt2>
      <a:accent1>
        <a:srgbClr val="FF0066"/>
      </a:accent1>
      <a:accent2>
        <a:srgbClr val="FF6600"/>
      </a:accent2>
      <a:accent3>
        <a:srgbClr val="FFCC00"/>
      </a:accent3>
      <a:accent4>
        <a:srgbClr val="FF6699"/>
      </a:accent4>
      <a:accent5>
        <a:srgbClr val="00CCCC"/>
      </a:accent5>
      <a:accent6>
        <a:srgbClr val="99CC00"/>
      </a:accent6>
      <a:hlink>
        <a:srgbClr val="0066CC"/>
      </a:hlink>
      <a:folHlink>
        <a:srgbClr val="9933CC"/>
      </a:folHlink>
    </a:clrScheme>
    <a:fontScheme name="OZZ-fonts">
      <a:majorFont>
        <a:latin typeface="ALS Wagon Medium"/>
        <a:ea typeface=""/>
        <a:cs typeface=""/>
      </a:majorFont>
      <a:minorFont>
        <a:latin typeface="ALS Wago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ZZ-colors">
      <a:dk1>
        <a:srgbClr val="000033"/>
      </a:dk1>
      <a:lt1>
        <a:srgbClr val="FFFFFF"/>
      </a:lt1>
      <a:dk2>
        <a:srgbClr val="0066CC"/>
      </a:dk2>
      <a:lt2>
        <a:srgbClr val="F2F2F2"/>
      </a:lt2>
      <a:accent1>
        <a:srgbClr val="FF0066"/>
      </a:accent1>
      <a:accent2>
        <a:srgbClr val="FF6600"/>
      </a:accent2>
      <a:accent3>
        <a:srgbClr val="FFCC00"/>
      </a:accent3>
      <a:accent4>
        <a:srgbClr val="FF6699"/>
      </a:accent4>
      <a:accent5>
        <a:srgbClr val="00CCCC"/>
      </a:accent5>
      <a:accent6>
        <a:srgbClr val="99CC00"/>
      </a:accent6>
      <a:hlink>
        <a:srgbClr val="0066CC"/>
      </a:hlink>
      <a:folHlink>
        <a:srgbClr val="9933CC"/>
      </a:folHlink>
    </a:clrScheme>
    <a:fontScheme name="OZZ-fonts">
      <a:majorFont>
        <a:latin typeface="ALS Wagon Medium"/>
        <a:ea typeface=""/>
        <a:cs typeface=""/>
      </a:majorFont>
      <a:minorFont>
        <a:latin typeface="ALS Wago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7233</TotalTime>
  <Words>427</Words>
  <Application>Microsoft Office PowerPoint</Application>
  <PresentationFormat>Экран (4:3)</PresentationFormat>
  <Paragraphs>51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1_Office Theme</vt:lpstr>
      <vt:lpstr>Office Theme</vt:lpstr>
      <vt:lpstr>Первичная профилактика заболеваний полости рта</vt:lpstr>
      <vt:lpstr>Первичная профилактика заболеваний полости рта</vt:lpstr>
      <vt:lpstr>Факторы риска</vt:lpstr>
      <vt:lpstr>Факторы риска</vt:lpstr>
      <vt:lpstr>Методы первичной профилактики стоматологических заболеваний</vt:lpstr>
      <vt:lpstr>Индивидуальная гигиена полости рта</vt:lpstr>
      <vt:lpstr>Урок гигиены полости рта в школах</vt:lpstr>
      <vt:lpstr>Профессиональная гигиена</vt:lpstr>
      <vt:lpstr>Показания к местному применению фторидсодержащих средств</vt:lpstr>
      <vt:lpstr>Местное фторирование</vt:lpstr>
      <vt:lpstr>Слайд 11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Ягуар</cp:lastModifiedBy>
  <cp:revision>393</cp:revision>
  <cp:lastPrinted>2020-04-29T10:18:26Z</cp:lastPrinted>
  <dcterms:created xsi:type="dcterms:W3CDTF">2018-02-28T07:05:19Z</dcterms:created>
  <dcterms:modified xsi:type="dcterms:W3CDTF">2023-02-08T16:49:31Z</dcterms:modified>
</cp:coreProperties>
</file>