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329" r:id="rId3"/>
    <p:sldId id="331" r:id="rId4"/>
    <p:sldId id="341" r:id="rId5"/>
    <p:sldId id="342" r:id="rId6"/>
    <p:sldId id="344" r:id="rId7"/>
    <p:sldId id="345" r:id="rId8"/>
    <p:sldId id="343" r:id="rId9"/>
    <p:sldId id="346" r:id="rId10"/>
    <p:sldId id="347" r:id="rId11"/>
    <p:sldId id="348" r:id="rId12"/>
    <p:sldId id="349" r:id="rId13"/>
    <p:sldId id="350" r:id="rId14"/>
    <p:sldId id="351" r:id="rId15"/>
    <p:sldId id="352" r:id="rId16"/>
    <p:sldId id="353" r:id="rId17"/>
    <p:sldId id="354" r:id="rId18"/>
    <p:sldId id="355" r:id="rId19"/>
    <p:sldId id="338"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99"/>
    <a:srgbClr val="0E325A"/>
    <a:srgbClr val="98403E"/>
    <a:srgbClr val="081C32"/>
    <a:srgbClr val="071C33"/>
    <a:srgbClr val="04101E"/>
    <a:srgbClr val="0C2A4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9374" autoAdjust="0"/>
    <p:restoredTop sz="94660" autoAdjust="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11-15T00:33:22.553" idx="1">
    <p:pos x="5502" y="4394"/>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bwMode="grayWhite">
      <p:bgPr>
        <a:solidFill>
          <a:schemeClr val="bg1"/>
        </a:solidFill>
        <a:effectLst/>
      </p:bgPr>
    </p:bg>
    <p:spTree>
      <p:nvGrpSpPr>
        <p:cNvPr id="1" name=""/>
        <p:cNvGrpSpPr/>
        <p:nvPr/>
      </p:nvGrpSpPr>
      <p:grpSpPr>
        <a:xfrm>
          <a:off x="0" y="0"/>
          <a:ext cx="0" cy="0"/>
          <a:chOff x="0" y="0"/>
          <a:chExt cx="0" cy="0"/>
        </a:xfrm>
      </p:grpSpPr>
      <p:sp>
        <p:nvSpPr>
          <p:cNvPr id="4" name="Rectangle 78"/>
          <p:cNvSpPr>
            <a:spLocks noChangeArrowheads="1"/>
          </p:cNvSpPr>
          <p:nvPr/>
        </p:nvSpPr>
        <p:spPr bwMode="gray">
          <a:xfrm rot="5400000">
            <a:off x="7904162" y="1163638"/>
            <a:ext cx="2098675" cy="381000"/>
          </a:xfrm>
          <a:prstGeom prst="rect">
            <a:avLst/>
          </a:prstGeom>
          <a:gradFill rotWithShape="1">
            <a:gsLst>
              <a:gs pos="0">
                <a:schemeClr val="bg2"/>
              </a:gs>
              <a:gs pos="100000">
                <a:schemeClr val="bg2">
                  <a:gamma/>
                  <a:tint val="54510"/>
                  <a:invGamma/>
                </a:schemeClr>
              </a:gs>
            </a:gsLst>
            <a:lin ang="0" scaled="1"/>
          </a:gradFill>
          <a:ln w="9525">
            <a:noFill/>
            <a:miter lim="800000"/>
            <a:headEnd/>
            <a:tailEnd/>
          </a:ln>
          <a:effectLst/>
        </p:spPr>
        <p:txBody>
          <a:bodyPr wrap="none" anchor="ctr"/>
          <a:lstStyle/>
          <a:p>
            <a:pPr eaLnBrk="1" hangingPunct="1">
              <a:defRPr/>
            </a:pPr>
            <a:endParaRPr lang="ru-RU"/>
          </a:p>
        </p:txBody>
      </p:sp>
      <p:sp>
        <p:nvSpPr>
          <p:cNvPr id="5" name="Text Box 14"/>
          <p:cNvSpPr txBox="1">
            <a:spLocks noChangeArrowheads="1"/>
          </p:cNvSpPr>
          <p:nvPr/>
        </p:nvSpPr>
        <p:spPr bwMode="gray">
          <a:xfrm>
            <a:off x="3886200" y="5715000"/>
            <a:ext cx="1612900" cy="519113"/>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ru-RU" sz="2800" b="1">
                <a:latin typeface="Verdana" pitchFamily="34" charset="0"/>
              </a:rPr>
              <a:t>LOGO</a:t>
            </a:r>
          </a:p>
        </p:txBody>
      </p:sp>
      <p:grpSp>
        <p:nvGrpSpPr>
          <p:cNvPr id="6" name="Group 31"/>
          <p:cNvGrpSpPr>
            <a:grpSpLocks/>
          </p:cNvGrpSpPr>
          <p:nvPr/>
        </p:nvGrpSpPr>
        <p:grpSpPr bwMode="auto">
          <a:xfrm rot="421294">
            <a:off x="971550" y="692150"/>
            <a:ext cx="1871663" cy="1944688"/>
            <a:chOff x="521" y="482"/>
            <a:chExt cx="1134" cy="1142"/>
          </a:xfrm>
        </p:grpSpPr>
        <p:sp>
          <p:nvSpPr>
            <p:cNvPr id="7" name="Oval 32"/>
            <p:cNvSpPr>
              <a:spLocks noChangeArrowheads="1"/>
            </p:cNvSpPr>
            <p:nvPr userDrawn="1"/>
          </p:nvSpPr>
          <p:spPr bwMode="gray">
            <a:xfrm rot="-128649">
              <a:off x="851" y="811"/>
              <a:ext cx="479" cy="494"/>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nvGrpSpPr>
            <p:cNvPr id="8" name="Group 33"/>
            <p:cNvGrpSpPr>
              <a:grpSpLocks/>
            </p:cNvGrpSpPr>
            <p:nvPr userDrawn="1"/>
          </p:nvGrpSpPr>
          <p:grpSpPr bwMode="auto">
            <a:xfrm rot="56277">
              <a:off x="1270" y="1217"/>
              <a:ext cx="255" cy="216"/>
              <a:chOff x="3422" y="870"/>
              <a:chExt cx="389" cy="340"/>
            </a:xfrm>
          </p:grpSpPr>
          <p:sp>
            <p:nvSpPr>
              <p:cNvPr id="37" name="Oval 34"/>
              <p:cNvSpPr>
                <a:spLocks noChangeArrowheads="1"/>
              </p:cNvSpPr>
              <p:nvPr/>
            </p:nvSpPr>
            <p:spPr bwMode="gray">
              <a:xfrm>
                <a:off x="3605" y="1016"/>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38" name="Oval 35"/>
              <p:cNvSpPr>
                <a:spLocks noChangeArrowheads="1"/>
              </p:cNvSpPr>
              <p:nvPr/>
            </p:nvSpPr>
            <p:spPr bwMode="gray">
              <a:xfrm>
                <a:off x="3719" y="1118"/>
                <a:ext cx="92" cy="92"/>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39" name="Oval 36"/>
              <p:cNvSpPr>
                <a:spLocks noChangeArrowheads="1"/>
              </p:cNvSpPr>
              <p:nvPr/>
            </p:nvSpPr>
            <p:spPr bwMode="gray">
              <a:xfrm>
                <a:off x="3422" y="870"/>
                <a:ext cx="180" cy="183"/>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9" name="Group 37"/>
            <p:cNvGrpSpPr>
              <a:grpSpLocks/>
            </p:cNvGrpSpPr>
            <p:nvPr userDrawn="1"/>
          </p:nvGrpSpPr>
          <p:grpSpPr bwMode="auto">
            <a:xfrm rot="-2383151">
              <a:off x="1387" y="946"/>
              <a:ext cx="268" cy="220"/>
              <a:chOff x="3449" y="874"/>
              <a:chExt cx="407" cy="342"/>
            </a:xfrm>
          </p:grpSpPr>
          <p:sp>
            <p:nvSpPr>
              <p:cNvPr id="34" name="Oval 38"/>
              <p:cNvSpPr>
                <a:spLocks noChangeArrowheads="1"/>
              </p:cNvSpPr>
              <p:nvPr/>
            </p:nvSpPr>
            <p:spPr bwMode="gray">
              <a:xfrm>
                <a:off x="3637" y="1022"/>
                <a:ext cx="111" cy="126"/>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35" name="Oval 39"/>
              <p:cNvSpPr>
                <a:spLocks noChangeArrowheads="1"/>
              </p:cNvSpPr>
              <p:nvPr/>
            </p:nvSpPr>
            <p:spPr bwMode="gray">
              <a:xfrm>
                <a:off x="3764" y="1125"/>
                <a:ext cx="92" cy="91"/>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36" name="Oval 40"/>
              <p:cNvSpPr>
                <a:spLocks noChangeArrowheads="1"/>
              </p:cNvSpPr>
              <p:nvPr/>
            </p:nvSpPr>
            <p:spPr bwMode="gray">
              <a:xfrm>
                <a:off x="3449" y="874"/>
                <a:ext cx="184" cy="184"/>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10" name="Group 41"/>
            <p:cNvGrpSpPr>
              <a:grpSpLocks/>
            </p:cNvGrpSpPr>
            <p:nvPr userDrawn="1"/>
          </p:nvGrpSpPr>
          <p:grpSpPr bwMode="auto">
            <a:xfrm rot="-4925197">
              <a:off x="1287" y="594"/>
              <a:ext cx="247" cy="225"/>
              <a:chOff x="3484" y="849"/>
              <a:chExt cx="383" cy="338"/>
            </a:xfrm>
          </p:grpSpPr>
          <p:sp>
            <p:nvSpPr>
              <p:cNvPr id="31" name="Oval 42"/>
              <p:cNvSpPr>
                <a:spLocks noChangeArrowheads="1"/>
              </p:cNvSpPr>
              <p:nvPr/>
            </p:nvSpPr>
            <p:spPr bwMode="gray">
              <a:xfrm>
                <a:off x="3670" y="996"/>
                <a:ext cx="109" cy="125"/>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32" name="Oval 43"/>
              <p:cNvSpPr>
                <a:spLocks noChangeArrowheads="1"/>
              </p:cNvSpPr>
              <p:nvPr/>
            </p:nvSpPr>
            <p:spPr bwMode="gray">
              <a:xfrm>
                <a:off x="3780" y="1097"/>
                <a:ext cx="87" cy="90"/>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33" name="Oval 44"/>
              <p:cNvSpPr>
                <a:spLocks noChangeArrowheads="1"/>
              </p:cNvSpPr>
              <p:nvPr/>
            </p:nvSpPr>
            <p:spPr bwMode="gray">
              <a:xfrm>
                <a:off x="3484" y="849"/>
                <a:ext cx="176" cy="181"/>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11" name="Group 45"/>
            <p:cNvGrpSpPr>
              <a:grpSpLocks/>
            </p:cNvGrpSpPr>
            <p:nvPr userDrawn="1"/>
          </p:nvGrpSpPr>
          <p:grpSpPr bwMode="auto">
            <a:xfrm rot="3149186">
              <a:off x="976" y="1387"/>
              <a:ext cx="257" cy="241"/>
              <a:chOff x="3415" y="875"/>
              <a:chExt cx="397" cy="359"/>
            </a:xfrm>
          </p:grpSpPr>
          <p:sp>
            <p:nvSpPr>
              <p:cNvPr id="28" name="Oval 46"/>
              <p:cNvSpPr>
                <a:spLocks noChangeArrowheads="1"/>
              </p:cNvSpPr>
              <p:nvPr/>
            </p:nvSpPr>
            <p:spPr bwMode="gray">
              <a:xfrm>
                <a:off x="3602" y="1027"/>
                <a:ext cx="110" cy="124"/>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29" name="Oval 47"/>
              <p:cNvSpPr>
                <a:spLocks noChangeArrowheads="1"/>
              </p:cNvSpPr>
              <p:nvPr/>
            </p:nvSpPr>
            <p:spPr bwMode="gray">
              <a:xfrm>
                <a:off x="3722" y="1143"/>
                <a:ext cx="90" cy="91"/>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30" name="Oval 48"/>
              <p:cNvSpPr>
                <a:spLocks noChangeArrowheads="1"/>
              </p:cNvSpPr>
              <p:nvPr/>
            </p:nvSpPr>
            <p:spPr bwMode="gray">
              <a:xfrm>
                <a:off x="3415" y="875"/>
                <a:ext cx="184" cy="182"/>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12" name="Group 49"/>
            <p:cNvGrpSpPr>
              <a:grpSpLocks/>
            </p:cNvGrpSpPr>
            <p:nvPr userDrawn="1"/>
          </p:nvGrpSpPr>
          <p:grpSpPr bwMode="auto">
            <a:xfrm rot="-7676986">
              <a:off x="956" y="477"/>
              <a:ext cx="259" cy="228"/>
              <a:chOff x="3457" y="876"/>
              <a:chExt cx="402" cy="341"/>
            </a:xfrm>
          </p:grpSpPr>
          <p:sp>
            <p:nvSpPr>
              <p:cNvPr id="25" name="Oval 50"/>
              <p:cNvSpPr>
                <a:spLocks noChangeArrowheads="1"/>
              </p:cNvSpPr>
              <p:nvPr/>
            </p:nvSpPr>
            <p:spPr bwMode="gray">
              <a:xfrm>
                <a:off x="3645" y="1021"/>
                <a:ext cx="110" cy="126"/>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26" name="Oval 51"/>
              <p:cNvSpPr>
                <a:spLocks noChangeArrowheads="1"/>
              </p:cNvSpPr>
              <p:nvPr/>
            </p:nvSpPr>
            <p:spPr bwMode="gray">
              <a:xfrm>
                <a:off x="3766" y="1127"/>
                <a:ext cx="93" cy="90"/>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27" name="Oval 52"/>
              <p:cNvSpPr>
                <a:spLocks noChangeArrowheads="1"/>
              </p:cNvSpPr>
              <p:nvPr/>
            </p:nvSpPr>
            <p:spPr bwMode="gray">
              <a:xfrm>
                <a:off x="3457" y="876"/>
                <a:ext cx="182" cy="184"/>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13" name="Group 53"/>
            <p:cNvGrpSpPr>
              <a:grpSpLocks/>
            </p:cNvGrpSpPr>
            <p:nvPr userDrawn="1"/>
          </p:nvGrpSpPr>
          <p:grpSpPr bwMode="auto">
            <a:xfrm rot="-10348150">
              <a:off x="655" y="651"/>
              <a:ext cx="248" cy="221"/>
              <a:chOff x="3495" y="877"/>
              <a:chExt cx="381" cy="346"/>
            </a:xfrm>
          </p:grpSpPr>
          <p:sp>
            <p:nvSpPr>
              <p:cNvPr id="22" name="Oval 54"/>
              <p:cNvSpPr>
                <a:spLocks noChangeArrowheads="1"/>
              </p:cNvSpPr>
              <p:nvPr/>
            </p:nvSpPr>
            <p:spPr bwMode="gray">
              <a:xfrm>
                <a:off x="3669" y="1037"/>
                <a:ext cx="110" cy="125"/>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23" name="Oval 55"/>
              <p:cNvSpPr>
                <a:spLocks noChangeArrowheads="1"/>
              </p:cNvSpPr>
              <p:nvPr/>
            </p:nvSpPr>
            <p:spPr bwMode="gray">
              <a:xfrm>
                <a:off x="3785" y="1133"/>
                <a:ext cx="91" cy="90"/>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24" name="Oval 56"/>
              <p:cNvSpPr>
                <a:spLocks noChangeArrowheads="1"/>
              </p:cNvSpPr>
              <p:nvPr/>
            </p:nvSpPr>
            <p:spPr bwMode="gray">
              <a:xfrm>
                <a:off x="3495" y="877"/>
                <a:ext cx="183" cy="183"/>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14" name="Group 57"/>
            <p:cNvGrpSpPr>
              <a:grpSpLocks/>
            </p:cNvGrpSpPr>
            <p:nvPr userDrawn="1"/>
          </p:nvGrpSpPr>
          <p:grpSpPr bwMode="auto">
            <a:xfrm rot="8606759">
              <a:off x="522" y="981"/>
              <a:ext cx="269" cy="209"/>
              <a:chOff x="3454" y="890"/>
              <a:chExt cx="409" cy="331"/>
            </a:xfrm>
          </p:grpSpPr>
          <p:sp>
            <p:nvSpPr>
              <p:cNvPr id="19" name="Oval 58"/>
              <p:cNvSpPr>
                <a:spLocks noChangeArrowheads="1"/>
              </p:cNvSpPr>
              <p:nvPr/>
            </p:nvSpPr>
            <p:spPr bwMode="gray">
              <a:xfrm>
                <a:off x="3647" y="1053"/>
                <a:ext cx="111" cy="120"/>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20" name="Oval 59"/>
              <p:cNvSpPr>
                <a:spLocks noChangeArrowheads="1"/>
              </p:cNvSpPr>
              <p:nvPr/>
            </p:nvSpPr>
            <p:spPr bwMode="gray">
              <a:xfrm>
                <a:off x="3772" y="1130"/>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21" name="Oval 60"/>
              <p:cNvSpPr>
                <a:spLocks noChangeArrowheads="1"/>
              </p:cNvSpPr>
              <p:nvPr/>
            </p:nvSpPr>
            <p:spPr bwMode="gray">
              <a:xfrm>
                <a:off x="3454" y="890"/>
                <a:ext cx="187" cy="179"/>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15" name="Group 61"/>
            <p:cNvGrpSpPr>
              <a:grpSpLocks/>
            </p:cNvGrpSpPr>
            <p:nvPr userDrawn="1"/>
          </p:nvGrpSpPr>
          <p:grpSpPr bwMode="auto">
            <a:xfrm rot="6279754">
              <a:off x="645" y="1284"/>
              <a:ext cx="260" cy="219"/>
              <a:chOff x="3415" y="886"/>
              <a:chExt cx="399" cy="331"/>
            </a:xfrm>
          </p:grpSpPr>
          <p:sp>
            <p:nvSpPr>
              <p:cNvPr id="16" name="Oval 62"/>
              <p:cNvSpPr>
                <a:spLocks noChangeArrowheads="1"/>
              </p:cNvSpPr>
              <p:nvPr/>
            </p:nvSpPr>
            <p:spPr bwMode="gray">
              <a:xfrm>
                <a:off x="3601" y="1025"/>
                <a:ext cx="109" cy="125"/>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7" name="Oval 63"/>
              <p:cNvSpPr>
                <a:spLocks noChangeArrowheads="1"/>
              </p:cNvSpPr>
              <p:nvPr/>
            </p:nvSpPr>
            <p:spPr bwMode="gray">
              <a:xfrm>
                <a:off x="3722" y="1124"/>
                <a:ext cx="92" cy="93"/>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8" name="Oval 64"/>
              <p:cNvSpPr>
                <a:spLocks noChangeArrowheads="1"/>
              </p:cNvSpPr>
              <p:nvPr/>
            </p:nvSpPr>
            <p:spPr bwMode="gray">
              <a:xfrm>
                <a:off x="3415" y="886"/>
                <a:ext cx="180" cy="183"/>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sp>
        <p:nvSpPr>
          <p:cNvPr id="40" name="Rectangle 65"/>
          <p:cNvSpPr>
            <a:spLocks noChangeArrowheads="1"/>
          </p:cNvSpPr>
          <p:nvPr/>
        </p:nvSpPr>
        <p:spPr bwMode="gray">
          <a:xfrm>
            <a:off x="457200" y="0"/>
            <a:ext cx="7620000" cy="304800"/>
          </a:xfrm>
          <a:prstGeom prst="rect">
            <a:avLst/>
          </a:prstGeom>
          <a:gradFill rotWithShape="1">
            <a:gsLst>
              <a:gs pos="0">
                <a:schemeClr val="folHlink"/>
              </a:gs>
              <a:gs pos="100000">
                <a:schemeClr val="folHlink">
                  <a:gamma/>
                  <a:tint val="24314"/>
                  <a:invGamma/>
                </a:schemeClr>
              </a:gs>
            </a:gsLst>
            <a:lin ang="0" scaled="1"/>
          </a:gradFill>
          <a:ln w="9525">
            <a:noFill/>
            <a:miter lim="800000"/>
            <a:headEnd/>
            <a:tailEnd/>
          </a:ln>
          <a:effectLst/>
        </p:spPr>
        <p:txBody>
          <a:bodyPr wrap="none" anchor="ctr"/>
          <a:lstStyle/>
          <a:p>
            <a:pPr eaLnBrk="1" hangingPunct="1">
              <a:defRPr/>
            </a:pPr>
            <a:endParaRPr lang="ru-RU"/>
          </a:p>
        </p:txBody>
      </p:sp>
      <p:sp>
        <p:nvSpPr>
          <p:cNvPr id="41" name="Rectangle 66"/>
          <p:cNvSpPr>
            <a:spLocks noChangeArrowheads="1"/>
          </p:cNvSpPr>
          <p:nvPr/>
        </p:nvSpPr>
        <p:spPr bwMode="gray">
          <a:xfrm>
            <a:off x="6664325" y="-7938"/>
            <a:ext cx="2098675" cy="312738"/>
          </a:xfrm>
          <a:prstGeom prst="rect">
            <a:avLst/>
          </a:prstGeom>
          <a:gradFill rotWithShape="1">
            <a:gsLst>
              <a:gs pos="0">
                <a:schemeClr val="hlink"/>
              </a:gs>
              <a:gs pos="100000">
                <a:schemeClr val="hlink">
                  <a:gamma/>
                  <a:tint val="33333"/>
                  <a:invGamma/>
                </a:schemeClr>
              </a:gs>
            </a:gsLst>
            <a:lin ang="0" scaled="1"/>
          </a:gradFill>
          <a:ln w="9525">
            <a:noFill/>
            <a:miter lim="800000"/>
            <a:headEnd/>
            <a:tailEnd/>
          </a:ln>
          <a:effectLst/>
        </p:spPr>
        <p:txBody>
          <a:bodyPr wrap="none" anchor="ctr"/>
          <a:lstStyle/>
          <a:p>
            <a:pPr eaLnBrk="1" hangingPunct="1">
              <a:defRPr/>
            </a:pPr>
            <a:endParaRPr lang="ru-RU"/>
          </a:p>
        </p:txBody>
      </p:sp>
      <p:sp>
        <p:nvSpPr>
          <p:cNvPr id="42" name="Rectangle 68"/>
          <p:cNvSpPr>
            <a:spLocks noChangeArrowheads="1"/>
          </p:cNvSpPr>
          <p:nvPr/>
        </p:nvSpPr>
        <p:spPr bwMode="gray">
          <a:xfrm rot="10800000">
            <a:off x="2549525" y="6553200"/>
            <a:ext cx="6230938" cy="317500"/>
          </a:xfrm>
          <a:prstGeom prst="rect">
            <a:avLst/>
          </a:prstGeom>
          <a:gradFill rotWithShape="1">
            <a:gsLst>
              <a:gs pos="0">
                <a:schemeClr val="hlink"/>
              </a:gs>
              <a:gs pos="100000">
                <a:schemeClr val="hlink">
                  <a:gamma/>
                  <a:tint val="33333"/>
                  <a:invGamma/>
                </a:schemeClr>
              </a:gs>
            </a:gsLst>
            <a:lin ang="0" scaled="1"/>
          </a:gradFill>
          <a:ln w="9525">
            <a:noFill/>
            <a:miter lim="800000"/>
            <a:headEnd/>
            <a:tailEnd/>
          </a:ln>
          <a:effectLst/>
        </p:spPr>
        <p:txBody>
          <a:bodyPr wrap="none" anchor="ctr"/>
          <a:lstStyle/>
          <a:p>
            <a:pPr eaLnBrk="1" hangingPunct="1">
              <a:defRPr/>
            </a:pPr>
            <a:endParaRPr lang="ru-RU"/>
          </a:p>
        </p:txBody>
      </p:sp>
      <p:sp>
        <p:nvSpPr>
          <p:cNvPr id="43" name="Rectangle 69"/>
          <p:cNvSpPr>
            <a:spLocks noChangeArrowheads="1"/>
          </p:cNvSpPr>
          <p:nvPr/>
        </p:nvSpPr>
        <p:spPr bwMode="gray">
          <a:xfrm>
            <a:off x="8763000" y="-7938"/>
            <a:ext cx="381000" cy="314326"/>
          </a:xfrm>
          <a:prstGeom prst="rect">
            <a:avLst/>
          </a:prstGeom>
          <a:gradFill rotWithShape="1">
            <a:gsLst>
              <a:gs pos="0">
                <a:schemeClr val="accent1"/>
              </a:gs>
              <a:gs pos="100000">
                <a:schemeClr val="accent1">
                  <a:gamma/>
                  <a:tint val="24314"/>
                  <a:invGamma/>
                </a:schemeClr>
              </a:gs>
            </a:gsLst>
            <a:lin ang="5400000" scaled="1"/>
          </a:gradFill>
          <a:ln w="9525">
            <a:noFill/>
            <a:miter lim="800000"/>
            <a:headEnd/>
            <a:tailEnd/>
          </a:ln>
          <a:effectLst/>
        </p:spPr>
        <p:txBody>
          <a:bodyPr wrap="none" anchor="ctr"/>
          <a:lstStyle/>
          <a:p>
            <a:pPr eaLnBrk="1" hangingPunct="1">
              <a:defRPr/>
            </a:pPr>
            <a:endParaRPr lang="ru-RU"/>
          </a:p>
        </p:txBody>
      </p:sp>
      <p:sp>
        <p:nvSpPr>
          <p:cNvPr id="44" name="Rectangle 70"/>
          <p:cNvSpPr>
            <a:spLocks noChangeArrowheads="1"/>
          </p:cNvSpPr>
          <p:nvPr/>
        </p:nvSpPr>
        <p:spPr bwMode="gray">
          <a:xfrm>
            <a:off x="457200" y="6554788"/>
            <a:ext cx="2098675" cy="317500"/>
          </a:xfrm>
          <a:prstGeom prst="rect">
            <a:avLst/>
          </a:prstGeom>
          <a:gradFill rotWithShape="1">
            <a:gsLst>
              <a:gs pos="0">
                <a:schemeClr val="bg2">
                  <a:gamma/>
                  <a:tint val="36471"/>
                  <a:invGamma/>
                </a:schemeClr>
              </a:gs>
              <a:gs pos="100000">
                <a:schemeClr val="bg2"/>
              </a:gs>
            </a:gsLst>
            <a:lin ang="0" scaled="1"/>
          </a:gradFill>
          <a:ln w="9525">
            <a:noFill/>
            <a:miter lim="800000"/>
            <a:headEnd/>
            <a:tailEnd/>
          </a:ln>
          <a:effectLst/>
        </p:spPr>
        <p:txBody>
          <a:bodyPr wrap="none" anchor="ctr"/>
          <a:lstStyle/>
          <a:p>
            <a:pPr eaLnBrk="1" hangingPunct="1">
              <a:defRPr/>
            </a:pPr>
            <a:endParaRPr lang="ru-RU"/>
          </a:p>
        </p:txBody>
      </p:sp>
      <p:sp>
        <p:nvSpPr>
          <p:cNvPr id="45" name="Rectangle 71"/>
          <p:cNvSpPr>
            <a:spLocks noChangeArrowheads="1"/>
          </p:cNvSpPr>
          <p:nvPr/>
        </p:nvSpPr>
        <p:spPr bwMode="gray">
          <a:xfrm>
            <a:off x="0" y="6553200"/>
            <a:ext cx="457200" cy="319088"/>
          </a:xfrm>
          <a:prstGeom prst="rect">
            <a:avLst/>
          </a:prstGeom>
          <a:solidFill>
            <a:schemeClr val="bg2"/>
          </a:solidFill>
          <a:ln>
            <a:noFill/>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ru-RU" altLang="ru-RU"/>
          </a:p>
        </p:txBody>
      </p:sp>
      <p:sp>
        <p:nvSpPr>
          <p:cNvPr id="46" name="Rectangle 72"/>
          <p:cNvSpPr>
            <a:spLocks noChangeArrowheads="1"/>
          </p:cNvSpPr>
          <p:nvPr/>
        </p:nvSpPr>
        <p:spPr bwMode="gray">
          <a:xfrm>
            <a:off x="0" y="0"/>
            <a:ext cx="457200" cy="304800"/>
          </a:xfrm>
          <a:prstGeom prst="rect">
            <a:avLst/>
          </a:prstGeom>
          <a:solidFill>
            <a:schemeClr val="bg2"/>
          </a:solidFill>
          <a:ln>
            <a:noFill/>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ru-RU" altLang="ru-RU"/>
          </a:p>
        </p:txBody>
      </p:sp>
      <p:sp>
        <p:nvSpPr>
          <p:cNvPr id="47" name="Rectangle 73"/>
          <p:cNvSpPr>
            <a:spLocks noChangeArrowheads="1"/>
          </p:cNvSpPr>
          <p:nvPr/>
        </p:nvSpPr>
        <p:spPr bwMode="gray">
          <a:xfrm rot="5400000">
            <a:off x="-2213769" y="2510631"/>
            <a:ext cx="4876800" cy="465138"/>
          </a:xfrm>
          <a:prstGeom prst="rect">
            <a:avLst/>
          </a:prstGeom>
          <a:gradFill rotWithShape="1">
            <a:gsLst>
              <a:gs pos="0">
                <a:schemeClr val="hlink"/>
              </a:gs>
              <a:gs pos="100000">
                <a:schemeClr val="hlink">
                  <a:gamma/>
                  <a:tint val="33333"/>
                  <a:invGamma/>
                </a:schemeClr>
              </a:gs>
            </a:gsLst>
            <a:lin ang="0" scaled="1"/>
          </a:gradFill>
          <a:ln w="9525">
            <a:noFill/>
            <a:miter lim="800000"/>
            <a:headEnd/>
            <a:tailEnd/>
          </a:ln>
          <a:effectLst/>
        </p:spPr>
        <p:txBody>
          <a:bodyPr wrap="none" anchor="ctr"/>
          <a:lstStyle/>
          <a:p>
            <a:pPr eaLnBrk="1" hangingPunct="1">
              <a:defRPr/>
            </a:pPr>
            <a:endParaRPr lang="ru-RU"/>
          </a:p>
        </p:txBody>
      </p:sp>
      <p:sp>
        <p:nvSpPr>
          <p:cNvPr id="48" name="Rectangle 74"/>
          <p:cNvSpPr>
            <a:spLocks noChangeArrowheads="1"/>
          </p:cNvSpPr>
          <p:nvPr/>
        </p:nvSpPr>
        <p:spPr bwMode="gray">
          <a:xfrm rot="5400000">
            <a:off x="-575469" y="5520531"/>
            <a:ext cx="1600200" cy="465138"/>
          </a:xfrm>
          <a:prstGeom prst="rect">
            <a:avLst/>
          </a:prstGeom>
          <a:gradFill rotWithShape="1">
            <a:gsLst>
              <a:gs pos="0">
                <a:schemeClr val="accent2">
                  <a:gamma/>
                  <a:tint val="57647"/>
                  <a:invGamma/>
                </a:schemeClr>
              </a:gs>
              <a:gs pos="100000">
                <a:schemeClr val="accent2"/>
              </a:gs>
            </a:gsLst>
            <a:lin ang="0" scaled="1"/>
          </a:gradFill>
          <a:ln w="9525">
            <a:noFill/>
            <a:miter lim="800000"/>
            <a:headEnd/>
            <a:tailEnd/>
          </a:ln>
          <a:effectLst/>
        </p:spPr>
        <p:txBody>
          <a:bodyPr wrap="none" anchor="ctr"/>
          <a:lstStyle/>
          <a:p>
            <a:pPr eaLnBrk="1" hangingPunct="1">
              <a:defRPr/>
            </a:pPr>
            <a:endParaRPr lang="ru-RU"/>
          </a:p>
        </p:txBody>
      </p:sp>
      <p:sp>
        <p:nvSpPr>
          <p:cNvPr id="49" name="Rectangle 75"/>
          <p:cNvSpPr>
            <a:spLocks noChangeArrowheads="1"/>
          </p:cNvSpPr>
          <p:nvPr/>
        </p:nvSpPr>
        <p:spPr bwMode="ltGray">
          <a:xfrm>
            <a:off x="8769350" y="6538913"/>
            <a:ext cx="374650" cy="327025"/>
          </a:xfrm>
          <a:prstGeom prst="rect">
            <a:avLst/>
          </a:prstGeom>
          <a:gradFill rotWithShape="1">
            <a:gsLst>
              <a:gs pos="0">
                <a:schemeClr val="bg1"/>
              </a:gs>
              <a:gs pos="100000">
                <a:schemeClr val="bg1">
                  <a:gamma/>
                  <a:shade val="78824"/>
                  <a:invGamma/>
                </a:schemeClr>
              </a:gs>
            </a:gsLst>
            <a:lin ang="5400000" scaled="1"/>
          </a:gradFill>
          <a:ln w="9525">
            <a:noFill/>
            <a:miter lim="800000"/>
            <a:headEnd/>
            <a:tailEnd/>
          </a:ln>
          <a:effectLst/>
        </p:spPr>
        <p:txBody>
          <a:bodyPr wrap="none" anchor="ctr"/>
          <a:lstStyle/>
          <a:p>
            <a:pPr eaLnBrk="1" hangingPunct="1">
              <a:defRPr/>
            </a:pPr>
            <a:endParaRPr lang="ru-RU"/>
          </a:p>
        </p:txBody>
      </p:sp>
      <p:sp>
        <p:nvSpPr>
          <p:cNvPr id="50" name="Rectangle 76"/>
          <p:cNvSpPr>
            <a:spLocks noChangeArrowheads="1"/>
          </p:cNvSpPr>
          <p:nvPr/>
        </p:nvSpPr>
        <p:spPr bwMode="gray">
          <a:xfrm rot="5400000">
            <a:off x="6557962" y="3967163"/>
            <a:ext cx="4791075" cy="381000"/>
          </a:xfrm>
          <a:prstGeom prst="rect">
            <a:avLst/>
          </a:prstGeom>
          <a:gradFill rotWithShape="1">
            <a:gsLst>
              <a:gs pos="0">
                <a:schemeClr val="accent2">
                  <a:gamma/>
                  <a:tint val="57647"/>
                  <a:invGamma/>
                </a:schemeClr>
              </a:gs>
              <a:gs pos="100000">
                <a:schemeClr val="accent2"/>
              </a:gs>
            </a:gsLst>
            <a:lin ang="0" scaled="1"/>
          </a:gradFill>
          <a:ln w="9525">
            <a:noFill/>
            <a:miter lim="800000"/>
            <a:headEnd/>
            <a:tailEnd/>
          </a:ln>
          <a:effectLst/>
        </p:spPr>
        <p:txBody>
          <a:bodyPr wrap="none" anchor="ctr"/>
          <a:lstStyle/>
          <a:p>
            <a:pPr eaLnBrk="1" hangingPunct="1">
              <a:defRPr/>
            </a:pPr>
            <a:endParaRPr lang="ru-RU"/>
          </a:p>
        </p:txBody>
      </p:sp>
      <p:sp>
        <p:nvSpPr>
          <p:cNvPr id="51" name="Rectangle 77"/>
          <p:cNvSpPr>
            <a:spLocks noChangeArrowheads="1"/>
          </p:cNvSpPr>
          <p:nvPr/>
        </p:nvSpPr>
        <p:spPr bwMode="gray">
          <a:xfrm>
            <a:off x="8763000" y="1752600"/>
            <a:ext cx="381000" cy="152400"/>
          </a:xfrm>
          <a:prstGeom prst="rect">
            <a:avLst/>
          </a:prstGeom>
          <a:gradFill rotWithShape="1">
            <a:gsLst>
              <a:gs pos="0">
                <a:schemeClr val="folHlink"/>
              </a:gs>
              <a:gs pos="100000">
                <a:schemeClr val="folHlink">
                  <a:gamma/>
                  <a:tint val="72549"/>
                  <a:invGamma/>
                </a:schemeClr>
              </a:gs>
            </a:gsLst>
            <a:lin ang="5400000" scaled="1"/>
          </a:gradFill>
          <a:ln w="9525">
            <a:noFill/>
            <a:miter lim="800000"/>
            <a:headEnd/>
            <a:tailEnd/>
          </a:ln>
          <a:effectLst/>
        </p:spPr>
        <p:txBody>
          <a:bodyPr wrap="none" anchor="ctr"/>
          <a:lstStyle/>
          <a:p>
            <a:pPr eaLnBrk="1" hangingPunct="1">
              <a:defRPr/>
            </a:pPr>
            <a:endParaRPr lang="ru-RU"/>
          </a:p>
        </p:txBody>
      </p:sp>
      <p:sp>
        <p:nvSpPr>
          <p:cNvPr id="52" name="Line 80"/>
          <p:cNvSpPr>
            <a:spLocks noChangeShapeType="1"/>
          </p:cNvSpPr>
          <p:nvPr/>
        </p:nvSpPr>
        <p:spPr bwMode="auto">
          <a:xfrm>
            <a:off x="0" y="304800"/>
            <a:ext cx="9144000" cy="0"/>
          </a:xfrm>
          <a:prstGeom prst="line">
            <a:avLst/>
          </a:prstGeom>
          <a:noFill/>
          <a:ln w="9525">
            <a:solidFill>
              <a:schemeClr val="tx1"/>
            </a:solidFill>
            <a:round/>
            <a:headEnd/>
            <a:tailEnd/>
          </a:ln>
        </p:spPr>
        <p:txBody>
          <a:bodyPr/>
          <a:lstStyle/>
          <a:p>
            <a:endParaRPr lang="ru-RU"/>
          </a:p>
        </p:txBody>
      </p:sp>
      <p:sp>
        <p:nvSpPr>
          <p:cNvPr id="53" name="Line 81"/>
          <p:cNvSpPr>
            <a:spLocks noChangeShapeType="1"/>
          </p:cNvSpPr>
          <p:nvPr/>
        </p:nvSpPr>
        <p:spPr bwMode="auto">
          <a:xfrm>
            <a:off x="0" y="6553200"/>
            <a:ext cx="9144000" cy="0"/>
          </a:xfrm>
          <a:prstGeom prst="line">
            <a:avLst/>
          </a:prstGeom>
          <a:noFill/>
          <a:ln w="9525">
            <a:solidFill>
              <a:schemeClr val="tx1"/>
            </a:solidFill>
            <a:round/>
            <a:headEnd/>
            <a:tailEnd/>
          </a:ln>
        </p:spPr>
        <p:txBody>
          <a:bodyPr/>
          <a:lstStyle/>
          <a:p>
            <a:endParaRPr lang="ru-RU"/>
          </a:p>
        </p:txBody>
      </p:sp>
      <p:sp>
        <p:nvSpPr>
          <p:cNvPr id="54" name="Line 82"/>
          <p:cNvSpPr>
            <a:spLocks noChangeShapeType="1"/>
          </p:cNvSpPr>
          <p:nvPr/>
        </p:nvSpPr>
        <p:spPr bwMode="auto">
          <a:xfrm>
            <a:off x="457200" y="0"/>
            <a:ext cx="0" cy="6858000"/>
          </a:xfrm>
          <a:prstGeom prst="line">
            <a:avLst/>
          </a:prstGeom>
          <a:noFill/>
          <a:ln w="9525">
            <a:solidFill>
              <a:schemeClr val="tx1"/>
            </a:solidFill>
            <a:round/>
            <a:headEnd/>
            <a:tailEnd/>
          </a:ln>
        </p:spPr>
        <p:txBody>
          <a:bodyPr/>
          <a:lstStyle/>
          <a:p>
            <a:endParaRPr lang="ru-RU"/>
          </a:p>
        </p:txBody>
      </p:sp>
      <p:sp>
        <p:nvSpPr>
          <p:cNvPr id="55" name="Line 83"/>
          <p:cNvSpPr>
            <a:spLocks noChangeShapeType="1"/>
          </p:cNvSpPr>
          <p:nvPr/>
        </p:nvSpPr>
        <p:spPr bwMode="auto">
          <a:xfrm>
            <a:off x="8763000" y="0"/>
            <a:ext cx="0" cy="6858000"/>
          </a:xfrm>
          <a:prstGeom prst="line">
            <a:avLst/>
          </a:prstGeom>
          <a:noFill/>
          <a:ln w="9525">
            <a:solidFill>
              <a:schemeClr val="tx1"/>
            </a:solidFill>
            <a:round/>
            <a:headEnd/>
            <a:tailEnd/>
          </a:ln>
        </p:spPr>
        <p:txBody>
          <a:bodyPr/>
          <a:lstStyle/>
          <a:p>
            <a:endParaRPr lang="ru-RU"/>
          </a:p>
        </p:txBody>
      </p:sp>
      <p:sp>
        <p:nvSpPr>
          <p:cNvPr id="56" name="Line 84"/>
          <p:cNvSpPr>
            <a:spLocks noChangeShapeType="1"/>
          </p:cNvSpPr>
          <p:nvPr/>
        </p:nvSpPr>
        <p:spPr bwMode="auto">
          <a:xfrm flipH="1">
            <a:off x="0" y="4953000"/>
            <a:ext cx="457200" cy="0"/>
          </a:xfrm>
          <a:prstGeom prst="line">
            <a:avLst/>
          </a:prstGeom>
          <a:noFill/>
          <a:ln w="9525">
            <a:solidFill>
              <a:schemeClr val="tx1"/>
            </a:solidFill>
            <a:round/>
            <a:headEnd/>
            <a:tailEnd/>
          </a:ln>
        </p:spPr>
        <p:txBody>
          <a:bodyPr/>
          <a:lstStyle/>
          <a:p>
            <a:endParaRPr lang="ru-RU"/>
          </a:p>
        </p:txBody>
      </p:sp>
      <p:sp>
        <p:nvSpPr>
          <p:cNvPr id="57" name="Line 85"/>
          <p:cNvSpPr>
            <a:spLocks noChangeShapeType="1"/>
          </p:cNvSpPr>
          <p:nvPr/>
        </p:nvSpPr>
        <p:spPr bwMode="auto">
          <a:xfrm>
            <a:off x="8763000" y="1752600"/>
            <a:ext cx="381000" cy="0"/>
          </a:xfrm>
          <a:prstGeom prst="line">
            <a:avLst/>
          </a:prstGeom>
          <a:noFill/>
          <a:ln w="9525">
            <a:solidFill>
              <a:schemeClr val="tx1"/>
            </a:solidFill>
            <a:round/>
            <a:headEnd/>
            <a:tailEnd/>
          </a:ln>
        </p:spPr>
        <p:txBody>
          <a:bodyPr/>
          <a:lstStyle/>
          <a:p>
            <a:endParaRPr lang="ru-RU"/>
          </a:p>
        </p:txBody>
      </p:sp>
      <p:sp>
        <p:nvSpPr>
          <p:cNvPr id="58" name="Line 86"/>
          <p:cNvSpPr>
            <a:spLocks noChangeShapeType="1"/>
          </p:cNvSpPr>
          <p:nvPr/>
        </p:nvSpPr>
        <p:spPr bwMode="auto">
          <a:xfrm>
            <a:off x="8763000" y="1905000"/>
            <a:ext cx="381000" cy="0"/>
          </a:xfrm>
          <a:prstGeom prst="line">
            <a:avLst/>
          </a:prstGeom>
          <a:noFill/>
          <a:ln w="9525">
            <a:solidFill>
              <a:schemeClr val="tx1"/>
            </a:solidFill>
            <a:round/>
            <a:headEnd/>
            <a:tailEnd/>
          </a:ln>
        </p:spPr>
        <p:txBody>
          <a:bodyPr/>
          <a:lstStyle/>
          <a:p>
            <a:endParaRPr lang="ru-RU"/>
          </a:p>
        </p:txBody>
      </p:sp>
      <p:sp>
        <p:nvSpPr>
          <p:cNvPr id="59" name="Line 87"/>
          <p:cNvSpPr>
            <a:spLocks noChangeShapeType="1"/>
          </p:cNvSpPr>
          <p:nvPr/>
        </p:nvSpPr>
        <p:spPr bwMode="auto">
          <a:xfrm>
            <a:off x="2543175" y="6553200"/>
            <a:ext cx="0" cy="304800"/>
          </a:xfrm>
          <a:prstGeom prst="line">
            <a:avLst/>
          </a:prstGeom>
          <a:noFill/>
          <a:ln w="9525">
            <a:solidFill>
              <a:schemeClr val="tx1"/>
            </a:solidFill>
            <a:round/>
            <a:headEnd/>
            <a:tailEnd/>
          </a:ln>
        </p:spPr>
        <p:txBody>
          <a:bodyPr/>
          <a:lstStyle/>
          <a:p>
            <a:endParaRPr lang="ru-RU"/>
          </a:p>
        </p:txBody>
      </p:sp>
      <p:sp>
        <p:nvSpPr>
          <p:cNvPr id="60" name="Line 88"/>
          <p:cNvSpPr>
            <a:spLocks noChangeShapeType="1"/>
          </p:cNvSpPr>
          <p:nvPr/>
        </p:nvSpPr>
        <p:spPr bwMode="auto">
          <a:xfrm flipV="1">
            <a:off x="6672263" y="0"/>
            <a:ext cx="0" cy="304800"/>
          </a:xfrm>
          <a:prstGeom prst="line">
            <a:avLst/>
          </a:prstGeom>
          <a:noFill/>
          <a:ln w="9525">
            <a:solidFill>
              <a:schemeClr val="tx1"/>
            </a:solidFill>
            <a:round/>
            <a:headEnd/>
            <a:tailEnd/>
          </a:ln>
        </p:spPr>
        <p:txBody>
          <a:bodyPr/>
          <a:lstStyle/>
          <a:p>
            <a:endParaRPr lang="ru-RU"/>
          </a:p>
        </p:txBody>
      </p:sp>
      <p:sp>
        <p:nvSpPr>
          <p:cNvPr id="3074" name="Rectangle 2"/>
          <p:cNvSpPr>
            <a:spLocks noGrp="1" noChangeArrowheads="1"/>
          </p:cNvSpPr>
          <p:nvPr>
            <p:ph type="ctrTitle"/>
          </p:nvPr>
        </p:nvSpPr>
        <p:spPr>
          <a:xfrm>
            <a:off x="1752600" y="2057400"/>
            <a:ext cx="5791200" cy="1698625"/>
          </a:xfrm>
        </p:spPr>
        <p:txBody>
          <a:bodyPr/>
          <a:lstStyle>
            <a:lvl1pPr algn="ctr">
              <a:defRPr sz="3600"/>
            </a:lvl1pPr>
          </a:lstStyle>
          <a:p>
            <a:r>
              <a:rPr lang="ru-RU"/>
              <a:t>Образец заголовка</a:t>
            </a:r>
            <a:endParaRPr lang="en-US"/>
          </a:p>
        </p:txBody>
      </p:sp>
      <p:sp>
        <p:nvSpPr>
          <p:cNvPr id="3075" name="Rectangle 3"/>
          <p:cNvSpPr>
            <a:spLocks noGrp="1" noChangeArrowheads="1"/>
          </p:cNvSpPr>
          <p:nvPr>
            <p:ph type="subTitle" idx="1"/>
          </p:nvPr>
        </p:nvSpPr>
        <p:spPr>
          <a:xfrm>
            <a:off x="1752600" y="3990975"/>
            <a:ext cx="5791200" cy="457200"/>
          </a:xfrm>
        </p:spPr>
        <p:txBody>
          <a:bodyPr/>
          <a:lstStyle>
            <a:lvl1pPr marL="0" indent="0" algn="ctr">
              <a:buFont typeface="Wingdings" pitchFamily="2" charset="2"/>
              <a:buNone/>
              <a:defRPr sz="1800" b="1"/>
            </a:lvl1pPr>
          </a:lstStyle>
          <a:p>
            <a:r>
              <a:rPr lang="ru-RU"/>
              <a:t>Образец подзаголовка</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fld id="{911C86BE-0F9F-4568-8184-712DBBFBFCAE}" type="slidenum">
              <a:rPr lang="en-US" altLang="ru-RU"/>
              <a:pPr/>
              <a:t>‹#›</a:t>
            </a:fld>
            <a:endParaRPr lang="en-US" altLang="ru-RU"/>
          </a:p>
        </p:txBody>
      </p:sp>
      <p:sp>
        <p:nvSpPr>
          <p:cNvPr id="6" name="Rectangle 13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7813" y="122238"/>
            <a:ext cx="2005012" cy="6027737"/>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122238"/>
            <a:ext cx="5865813" cy="602773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fld id="{2CF1A9DE-94CF-455B-BAA3-8A96095DAB75}" type="slidenum">
              <a:rPr lang="en-US" altLang="ru-RU"/>
              <a:pPr/>
              <a:t>‹#›</a:t>
            </a:fld>
            <a:endParaRPr lang="en-US" altLang="ru-RU"/>
          </a:p>
        </p:txBody>
      </p:sp>
      <p:sp>
        <p:nvSpPr>
          <p:cNvPr id="6" name="Rectangle 13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0600" y="122238"/>
            <a:ext cx="6705600" cy="563562"/>
          </a:xfrm>
        </p:spPr>
        <p:txBody>
          <a:bodyPr/>
          <a:lstStyle/>
          <a:p>
            <a:r>
              <a:rPr lang="ru-RU"/>
              <a:t>Образец заголовка</a:t>
            </a:r>
          </a:p>
        </p:txBody>
      </p:sp>
      <p:sp>
        <p:nvSpPr>
          <p:cNvPr id="3" name="Таблица 2"/>
          <p:cNvSpPr>
            <a:spLocks noGrp="1"/>
          </p:cNvSpPr>
          <p:nvPr>
            <p:ph type="tbl" idx="1"/>
          </p:nvPr>
        </p:nvSpPr>
        <p:spPr>
          <a:xfrm>
            <a:off x="609600" y="1228725"/>
            <a:ext cx="8023225" cy="4921250"/>
          </a:xfrm>
        </p:spPr>
        <p:txBody>
          <a:bodyPr/>
          <a:lstStyle/>
          <a:p>
            <a:pPr lvl="0"/>
            <a:r>
              <a:rPr lang="ru-RU" noProof="0"/>
              <a:t>Вставка таблицы</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fld id="{7F9C3D5B-DD26-4C92-9C15-6CF43481A135}" type="slidenum">
              <a:rPr lang="en-US" altLang="ru-RU"/>
              <a:pPr/>
              <a:t>‹#›</a:t>
            </a:fld>
            <a:endParaRPr lang="en-US" altLang="ru-RU"/>
          </a:p>
        </p:txBody>
      </p:sp>
      <p:sp>
        <p:nvSpPr>
          <p:cNvPr id="6" name="Rectangle 13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fld id="{ED7F8880-9816-41E3-BE99-374B166322D2}" type="slidenum">
              <a:rPr lang="en-US" altLang="ru-RU"/>
              <a:pPr/>
              <a:t>‹#›</a:t>
            </a:fld>
            <a:endParaRPr lang="en-US" altLang="ru-RU"/>
          </a:p>
        </p:txBody>
      </p:sp>
      <p:sp>
        <p:nvSpPr>
          <p:cNvPr id="6" name="Rectangle 13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fld id="{7EB835FA-16B4-4E62-B996-2DB7C9D42B75}" type="slidenum">
              <a:rPr lang="en-US" altLang="ru-RU"/>
              <a:pPr/>
              <a:t>‹#›</a:t>
            </a:fld>
            <a:endParaRPr lang="en-US" altLang="ru-RU"/>
          </a:p>
        </p:txBody>
      </p:sp>
      <p:sp>
        <p:nvSpPr>
          <p:cNvPr id="6" name="Rectangle 13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228725"/>
            <a:ext cx="3935413" cy="4921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97413" y="1228725"/>
            <a:ext cx="3935412" cy="4921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1"/>
          </p:nvPr>
        </p:nvSpPr>
        <p:spPr>
          <a:ln/>
        </p:spPr>
        <p:txBody>
          <a:bodyPr/>
          <a:lstStyle>
            <a:lvl1pPr>
              <a:defRPr/>
            </a:lvl1pPr>
          </a:lstStyle>
          <a:p>
            <a:fld id="{700BB911-A454-446C-B6D6-55E50534F52D}" type="slidenum">
              <a:rPr lang="en-US" altLang="ru-RU"/>
              <a:pPr/>
              <a:t>‹#›</a:t>
            </a:fld>
            <a:endParaRPr lang="en-US" altLang="ru-RU"/>
          </a:p>
        </p:txBody>
      </p:sp>
      <p:sp>
        <p:nvSpPr>
          <p:cNvPr id="7" name="Rectangle 13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8" name="Rectangle 6"/>
          <p:cNvSpPr>
            <a:spLocks noGrp="1" noChangeArrowheads="1"/>
          </p:cNvSpPr>
          <p:nvPr>
            <p:ph type="sldNum" sz="quarter" idx="11"/>
          </p:nvPr>
        </p:nvSpPr>
        <p:spPr>
          <a:ln/>
        </p:spPr>
        <p:txBody>
          <a:bodyPr/>
          <a:lstStyle>
            <a:lvl1pPr>
              <a:defRPr/>
            </a:lvl1pPr>
          </a:lstStyle>
          <a:p>
            <a:fld id="{76E271FE-AD61-4864-9050-0C54BF27A5F7}" type="slidenum">
              <a:rPr lang="en-US" altLang="ru-RU"/>
              <a:pPr/>
              <a:t>‹#›</a:t>
            </a:fld>
            <a:endParaRPr lang="en-US" altLang="ru-RU"/>
          </a:p>
        </p:txBody>
      </p:sp>
      <p:sp>
        <p:nvSpPr>
          <p:cNvPr id="9" name="Rectangle 13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4" name="Rectangle 6"/>
          <p:cNvSpPr>
            <a:spLocks noGrp="1" noChangeArrowheads="1"/>
          </p:cNvSpPr>
          <p:nvPr>
            <p:ph type="sldNum" sz="quarter" idx="11"/>
          </p:nvPr>
        </p:nvSpPr>
        <p:spPr>
          <a:ln/>
        </p:spPr>
        <p:txBody>
          <a:bodyPr/>
          <a:lstStyle>
            <a:lvl1pPr>
              <a:defRPr/>
            </a:lvl1pPr>
          </a:lstStyle>
          <a:p>
            <a:fld id="{D08E5E0E-CD22-4211-A520-9A55C24105B0}" type="slidenum">
              <a:rPr lang="en-US" altLang="ru-RU"/>
              <a:pPr/>
              <a:t>‹#›</a:t>
            </a:fld>
            <a:endParaRPr lang="en-US" altLang="ru-RU"/>
          </a:p>
        </p:txBody>
      </p:sp>
      <p:sp>
        <p:nvSpPr>
          <p:cNvPr id="5" name="Rectangle 13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3" name="Rectangle 6"/>
          <p:cNvSpPr>
            <a:spLocks noGrp="1" noChangeArrowheads="1"/>
          </p:cNvSpPr>
          <p:nvPr>
            <p:ph type="sldNum" sz="quarter" idx="11"/>
          </p:nvPr>
        </p:nvSpPr>
        <p:spPr>
          <a:ln/>
        </p:spPr>
        <p:txBody>
          <a:bodyPr/>
          <a:lstStyle>
            <a:lvl1pPr>
              <a:defRPr/>
            </a:lvl1pPr>
          </a:lstStyle>
          <a:p>
            <a:fld id="{93A3FCEF-5172-44C5-B557-0D185C927896}" type="slidenum">
              <a:rPr lang="en-US" altLang="ru-RU"/>
              <a:pPr/>
              <a:t>‹#›</a:t>
            </a:fld>
            <a:endParaRPr lang="en-US" altLang="ru-RU"/>
          </a:p>
        </p:txBody>
      </p:sp>
      <p:sp>
        <p:nvSpPr>
          <p:cNvPr id="4" name="Rectangle 13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1"/>
          </p:nvPr>
        </p:nvSpPr>
        <p:spPr>
          <a:ln/>
        </p:spPr>
        <p:txBody>
          <a:bodyPr/>
          <a:lstStyle>
            <a:lvl1pPr>
              <a:defRPr/>
            </a:lvl1pPr>
          </a:lstStyle>
          <a:p>
            <a:fld id="{DF435E3D-28CA-411A-98AA-E561158974DD}" type="slidenum">
              <a:rPr lang="en-US" altLang="ru-RU"/>
              <a:pPr/>
              <a:t>‹#›</a:t>
            </a:fld>
            <a:endParaRPr lang="en-US" altLang="ru-RU"/>
          </a:p>
        </p:txBody>
      </p:sp>
      <p:sp>
        <p:nvSpPr>
          <p:cNvPr id="7" name="Rectangle 13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1"/>
          </p:nvPr>
        </p:nvSpPr>
        <p:spPr>
          <a:ln/>
        </p:spPr>
        <p:txBody>
          <a:bodyPr/>
          <a:lstStyle>
            <a:lvl1pPr>
              <a:defRPr/>
            </a:lvl1pPr>
          </a:lstStyle>
          <a:p>
            <a:fld id="{9BEA868D-416B-47AD-B47E-D37527A784A1}" type="slidenum">
              <a:rPr lang="en-US" altLang="ru-RU"/>
              <a:pPr/>
              <a:t>‹#›</a:t>
            </a:fld>
            <a:endParaRPr lang="en-US" altLang="ru-RU"/>
          </a:p>
        </p:txBody>
      </p:sp>
      <p:sp>
        <p:nvSpPr>
          <p:cNvPr id="7" name="Rectangle 13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3" name="Rectangle 69"/>
          <p:cNvSpPr>
            <a:spLocks noChangeArrowheads="1"/>
          </p:cNvSpPr>
          <p:nvPr/>
        </p:nvSpPr>
        <p:spPr bwMode="gray">
          <a:xfrm>
            <a:off x="457200" y="0"/>
            <a:ext cx="8477250" cy="768350"/>
          </a:xfrm>
          <a:prstGeom prst="rect">
            <a:avLst/>
          </a:prstGeom>
          <a:gradFill rotWithShape="1">
            <a:gsLst>
              <a:gs pos="0">
                <a:schemeClr val="bg2">
                  <a:gamma/>
                  <a:tint val="0"/>
                  <a:invGamma/>
                </a:schemeClr>
              </a:gs>
              <a:gs pos="100000">
                <a:schemeClr val="bg2"/>
              </a:gs>
            </a:gsLst>
            <a:lin ang="0" scaled="1"/>
          </a:gradFill>
          <a:ln w="9525">
            <a:noFill/>
            <a:miter lim="800000"/>
            <a:headEnd/>
            <a:tailEnd/>
          </a:ln>
          <a:effectLst/>
        </p:spPr>
        <p:txBody>
          <a:bodyPr wrap="none" anchor="ctr"/>
          <a:lstStyle/>
          <a:p>
            <a:pPr eaLnBrk="1" hangingPunct="1">
              <a:defRPr/>
            </a:pPr>
            <a:endParaRPr lang="ru-RU"/>
          </a:p>
        </p:txBody>
      </p:sp>
      <p:sp>
        <p:nvSpPr>
          <p:cNvPr id="1027" name="Rectangle 3"/>
          <p:cNvSpPr>
            <a:spLocks noGrp="1" noChangeArrowheads="1"/>
          </p:cNvSpPr>
          <p:nvPr>
            <p:ph type="body" idx="1"/>
          </p:nvPr>
        </p:nvSpPr>
        <p:spPr bwMode="gray">
          <a:xfrm>
            <a:off x="609600" y="1228725"/>
            <a:ext cx="8023225" cy="4921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029" name="Rectangle 5"/>
          <p:cNvSpPr>
            <a:spLocks noGrp="1" noChangeArrowheads="1"/>
          </p:cNvSpPr>
          <p:nvPr>
            <p:ph type="ftr" sz="quarter" idx="3"/>
          </p:nvPr>
        </p:nvSpPr>
        <p:spPr bwMode="gray">
          <a:xfrm>
            <a:off x="5791200" y="6248400"/>
            <a:ext cx="2895600" cy="334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t>Company  Logo</a:t>
            </a:r>
          </a:p>
        </p:txBody>
      </p:sp>
      <p:sp>
        <p:nvSpPr>
          <p:cNvPr id="1030" name="Rectangle 6"/>
          <p:cNvSpPr>
            <a:spLocks noGrp="1" noChangeArrowheads="1"/>
          </p:cNvSpPr>
          <p:nvPr>
            <p:ph type="sldNum" sz="quarter" idx="4"/>
          </p:nvPr>
        </p:nvSpPr>
        <p:spPr bwMode="gray">
          <a:xfrm>
            <a:off x="3429000" y="6338888"/>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B6EC7BB8-57FC-4D66-A0F8-A418CDF8F328}" type="slidenum">
              <a:rPr lang="en-US" altLang="ru-RU"/>
              <a:pPr/>
              <a:t>‹#›</a:t>
            </a:fld>
            <a:endParaRPr lang="en-US" altLang="ru-RU"/>
          </a:p>
        </p:txBody>
      </p:sp>
      <p:sp>
        <p:nvSpPr>
          <p:cNvPr id="2" name="Rectangle 28"/>
          <p:cNvSpPr>
            <a:spLocks noChangeArrowheads="1"/>
          </p:cNvSpPr>
          <p:nvPr/>
        </p:nvSpPr>
        <p:spPr bwMode="gray">
          <a:xfrm>
            <a:off x="0" y="0"/>
            <a:ext cx="457200" cy="768350"/>
          </a:xfrm>
          <a:prstGeom prst="rect">
            <a:avLst/>
          </a:prstGeom>
          <a:solidFill>
            <a:schemeClr val="hlink"/>
          </a:solidFill>
          <a:ln>
            <a:noFill/>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ru-RU" altLang="ru-RU"/>
          </a:p>
        </p:txBody>
      </p:sp>
      <p:sp>
        <p:nvSpPr>
          <p:cNvPr id="1031" name="Rectangle 30"/>
          <p:cNvSpPr>
            <a:spLocks noChangeArrowheads="1"/>
          </p:cNvSpPr>
          <p:nvPr/>
        </p:nvSpPr>
        <p:spPr bwMode="gray">
          <a:xfrm>
            <a:off x="0" y="762000"/>
            <a:ext cx="457200" cy="152400"/>
          </a:xfrm>
          <a:prstGeom prst="rect">
            <a:avLst/>
          </a:prstGeom>
          <a:solidFill>
            <a:schemeClr val="bg2"/>
          </a:solidFill>
          <a:ln>
            <a:noFill/>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ru-RU" altLang="ru-RU"/>
          </a:p>
        </p:txBody>
      </p:sp>
      <p:sp>
        <p:nvSpPr>
          <p:cNvPr id="1056" name="Rectangle 32"/>
          <p:cNvSpPr>
            <a:spLocks noChangeArrowheads="1"/>
          </p:cNvSpPr>
          <p:nvPr/>
        </p:nvSpPr>
        <p:spPr bwMode="gray">
          <a:xfrm>
            <a:off x="0" y="914400"/>
            <a:ext cx="457200" cy="4191000"/>
          </a:xfrm>
          <a:prstGeom prst="rect">
            <a:avLst/>
          </a:prstGeom>
          <a:gradFill rotWithShape="1">
            <a:gsLst>
              <a:gs pos="0">
                <a:schemeClr val="bg2"/>
              </a:gs>
              <a:gs pos="100000">
                <a:schemeClr val="bg2">
                  <a:gamma/>
                  <a:tint val="42353"/>
                  <a:invGamma/>
                </a:schemeClr>
              </a:gs>
            </a:gsLst>
            <a:lin ang="5400000" scaled="1"/>
          </a:gradFill>
          <a:ln w="9525">
            <a:noFill/>
            <a:miter lim="800000"/>
            <a:headEnd/>
            <a:tailEnd/>
          </a:ln>
          <a:effectLst/>
        </p:spPr>
        <p:txBody>
          <a:bodyPr wrap="none" anchor="ctr"/>
          <a:lstStyle/>
          <a:p>
            <a:pPr algn="ctr" eaLnBrk="1" hangingPunct="1">
              <a:defRPr/>
            </a:pPr>
            <a:endParaRPr lang="ru-RU"/>
          </a:p>
        </p:txBody>
      </p:sp>
      <p:sp>
        <p:nvSpPr>
          <p:cNvPr id="1073" name="Rectangle 49"/>
          <p:cNvSpPr>
            <a:spLocks noChangeArrowheads="1"/>
          </p:cNvSpPr>
          <p:nvPr/>
        </p:nvSpPr>
        <p:spPr bwMode="gray">
          <a:xfrm>
            <a:off x="0" y="5105400"/>
            <a:ext cx="457200" cy="1544638"/>
          </a:xfrm>
          <a:prstGeom prst="rect">
            <a:avLst/>
          </a:prstGeom>
          <a:gradFill rotWithShape="1">
            <a:gsLst>
              <a:gs pos="0">
                <a:schemeClr val="accent2">
                  <a:gamma/>
                  <a:tint val="42353"/>
                  <a:invGamma/>
                </a:schemeClr>
              </a:gs>
              <a:gs pos="100000">
                <a:schemeClr val="accent2"/>
              </a:gs>
            </a:gsLst>
            <a:lin ang="5400000" scaled="1"/>
          </a:gradFill>
          <a:ln w="9525">
            <a:noFill/>
            <a:miter lim="800000"/>
            <a:headEnd/>
            <a:tailEnd/>
          </a:ln>
          <a:effectLst/>
        </p:spPr>
        <p:txBody>
          <a:bodyPr wrap="none" anchor="ctr"/>
          <a:lstStyle/>
          <a:p>
            <a:pPr algn="ctr" eaLnBrk="1" hangingPunct="1">
              <a:defRPr/>
            </a:pPr>
            <a:endParaRPr lang="ru-RU"/>
          </a:p>
        </p:txBody>
      </p:sp>
      <p:sp>
        <p:nvSpPr>
          <p:cNvPr id="1034" name="Rectangle 55"/>
          <p:cNvSpPr>
            <a:spLocks noChangeArrowheads="1"/>
          </p:cNvSpPr>
          <p:nvPr/>
        </p:nvSpPr>
        <p:spPr bwMode="gray">
          <a:xfrm>
            <a:off x="0" y="6656388"/>
            <a:ext cx="457200" cy="209550"/>
          </a:xfrm>
          <a:prstGeom prst="rect">
            <a:avLst/>
          </a:prstGeom>
          <a:solidFill>
            <a:schemeClr val="bg2"/>
          </a:solidFill>
          <a:ln>
            <a:noFill/>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ru-RU" altLang="ru-RU"/>
          </a:p>
        </p:txBody>
      </p:sp>
      <p:sp>
        <p:nvSpPr>
          <p:cNvPr id="1080" name="Rectangle 56"/>
          <p:cNvSpPr>
            <a:spLocks noChangeArrowheads="1"/>
          </p:cNvSpPr>
          <p:nvPr/>
        </p:nvSpPr>
        <p:spPr bwMode="gray">
          <a:xfrm>
            <a:off x="457200" y="6650038"/>
            <a:ext cx="1304925" cy="215900"/>
          </a:xfrm>
          <a:prstGeom prst="rect">
            <a:avLst/>
          </a:prstGeom>
          <a:gradFill rotWithShape="1">
            <a:gsLst>
              <a:gs pos="0">
                <a:schemeClr val="bg2">
                  <a:gamma/>
                  <a:tint val="0"/>
                  <a:invGamma/>
                </a:schemeClr>
              </a:gs>
              <a:gs pos="100000">
                <a:schemeClr val="bg2"/>
              </a:gs>
            </a:gsLst>
            <a:lin ang="0" scaled="1"/>
          </a:gradFill>
          <a:ln w="9525">
            <a:noFill/>
            <a:miter lim="800000"/>
            <a:headEnd/>
            <a:tailEnd/>
          </a:ln>
          <a:effectLst/>
        </p:spPr>
        <p:txBody>
          <a:bodyPr wrap="none" anchor="ctr"/>
          <a:lstStyle/>
          <a:p>
            <a:pPr eaLnBrk="1" hangingPunct="1">
              <a:defRPr/>
            </a:pPr>
            <a:endParaRPr lang="ru-RU"/>
          </a:p>
        </p:txBody>
      </p:sp>
      <p:sp>
        <p:nvSpPr>
          <p:cNvPr id="1084" name="Rectangle 60"/>
          <p:cNvSpPr>
            <a:spLocks noChangeArrowheads="1"/>
          </p:cNvSpPr>
          <p:nvPr/>
        </p:nvSpPr>
        <p:spPr bwMode="gray">
          <a:xfrm>
            <a:off x="1752600" y="6650038"/>
            <a:ext cx="7391400" cy="215900"/>
          </a:xfrm>
          <a:prstGeom prst="rect">
            <a:avLst/>
          </a:prstGeom>
          <a:gradFill rotWithShape="1">
            <a:gsLst>
              <a:gs pos="0">
                <a:schemeClr val="folHlink">
                  <a:gamma/>
                  <a:tint val="54510"/>
                  <a:invGamma/>
                </a:schemeClr>
              </a:gs>
              <a:gs pos="100000">
                <a:schemeClr val="folHlink"/>
              </a:gs>
            </a:gsLst>
            <a:lin ang="0" scaled="1"/>
          </a:gradFill>
          <a:ln w="9525">
            <a:noFill/>
            <a:miter lim="800000"/>
            <a:headEnd/>
            <a:tailEnd/>
          </a:ln>
          <a:effectLst/>
        </p:spPr>
        <p:txBody>
          <a:bodyPr wrap="none" anchor="ctr"/>
          <a:lstStyle/>
          <a:p>
            <a:pPr eaLnBrk="1" hangingPunct="1">
              <a:defRPr/>
            </a:pPr>
            <a:endParaRPr lang="ru-RU"/>
          </a:p>
        </p:txBody>
      </p:sp>
      <p:sp>
        <p:nvSpPr>
          <p:cNvPr id="1085" name="Rectangle 61"/>
          <p:cNvSpPr>
            <a:spLocks noChangeArrowheads="1"/>
          </p:cNvSpPr>
          <p:nvPr/>
        </p:nvSpPr>
        <p:spPr bwMode="gray">
          <a:xfrm>
            <a:off x="8777288" y="6656388"/>
            <a:ext cx="366712" cy="209550"/>
          </a:xfrm>
          <a:prstGeom prst="rect">
            <a:avLst/>
          </a:prstGeom>
          <a:gradFill rotWithShape="1">
            <a:gsLst>
              <a:gs pos="0">
                <a:schemeClr val="bg1"/>
              </a:gs>
              <a:gs pos="100000">
                <a:schemeClr val="bg1">
                  <a:gamma/>
                  <a:shade val="84706"/>
                  <a:invGamma/>
                </a:schemeClr>
              </a:gs>
            </a:gsLst>
            <a:lin ang="5400000" scaled="1"/>
          </a:gradFill>
          <a:ln w="9525">
            <a:noFill/>
            <a:miter lim="800000"/>
            <a:headEnd/>
            <a:tailEnd/>
          </a:ln>
          <a:effectLst/>
        </p:spPr>
        <p:txBody>
          <a:bodyPr wrap="none" anchor="ctr"/>
          <a:lstStyle/>
          <a:p>
            <a:pPr eaLnBrk="1" hangingPunct="1">
              <a:defRPr/>
            </a:pPr>
            <a:endParaRPr lang="ru-RU"/>
          </a:p>
        </p:txBody>
      </p:sp>
      <p:sp>
        <p:nvSpPr>
          <p:cNvPr id="1038" name="Rectangle 63"/>
          <p:cNvSpPr>
            <a:spLocks noChangeArrowheads="1"/>
          </p:cNvSpPr>
          <p:nvPr/>
        </p:nvSpPr>
        <p:spPr bwMode="gray">
          <a:xfrm>
            <a:off x="8769350" y="6019800"/>
            <a:ext cx="374650" cy="642938"/>
          </a:xfrm>
          <a:prstGeom prst="rect">
            <a:avLst/>
          </a:prstGeom>
          <a:solidFill>
            <a:schemeClr val="bg2"/>
          </a:solidFill>
          <a:ln>
            <a:noFill/>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ru-RU" altLang="ru-RU"/>
          </a:p>
        </p:txBody>
      </p:sp>
      <p:sp>
        <p:nvSpPr>
          <p:cNvPr id="1089" name="Rectangle 65"/>
          <p:cNvSpPr>
            <a:spLocks noChangeArrowheads="1"/>
          </p:cNvSpPr>
          <p:nvPr/>
        </p:nvSpPr>
        <p:spPr bwMode="gray">
          <a:xfrm>
            <a:off x="8763000" y="914400"/>
            <a:ext cx="381000" cy="5105400"/>
          </a:xfrm>
          <a:prstGeom prst="rect">
            <a:avLst/>
          </a:prstGeom>
          <a:gradFill rotWithShape="1">
            <a:gsLst>
              <a:gs pos="0">
                <a:schemeClr val="hlink"/>
              </a:gs>
              <a:gs pos="100000">
                <a:schemeClr val="hlink">
                  <a:gamma/>
                  <a:tint val="51373"/>
                  <a:invGamma/>
                </a:schemeClr>
              </a:gs>
            </a:gsLst>
            <a:lin ang="5400000" scaled="1"/>
          </a:gradFill>
          <a:ln w="9525">
            <a:noFill/>
            <a:miter lim="800000"/>
            <a:headEnd/>
            <a:tailEnd/>
          </a:ln>
          <a:effectLst/>
        </p:spPr>
        <p:txBody>
          <a:bodyPr wrap="none" anchor="ctr"/>
          <a:lstStyle/>
          <a:p>
            <a:pPr eaLnBrk="1" hangingPunct="1">
              <a:defRPr/>
            </a:pPr>
            <a:endParaRPr lang="ru-RU"/>
          </a:p>
        </p:txBody>
      </p:sp>
      <p:sp>
        <p:nvSpPr>
          <p:cNvPr id="1040" name="Rectangle 66"/>
          <p:cNvSpPr>
            <a:spLocks noChangeArrowheads="1"/>
          </p:cNvSpPr>
          <p:nvPr/>
        </p:nvSpPr>
        <p:spPr bwMode="gray">
          <a:xfrm>
            <a:off x="8763000" y="762000"/>
            <a:ext cx="381000" cy="152400"/>
          </a:xfrm>
          <a:prstGeom prst="rect">
            <a:avLst/>
          </a:prstGeom>
          <a:solidFill>
            <a:schemeClr val="folHlink"/>
          </a:solidFill>
          <a:ln>
            <a:noFill/>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ru-RU" altLang="ru-RU"/>
          </a:p>
        </p:txBody>
      </p:sp>
      <p:sp>
        <p:nvSpPr>
          <p:cNvPr id="1091" name="Rectangle 67"/>
          <p:cNvSpPr>
            <a:spLocks noChangeArrowheads="1"/>
          </p:cNvSpPr>
          <p:nvPr/>
        </p:nvSpPr>
        <p:spPr bwMode="gray">
          <a:xfrm>
            <a:off x="8770938" y="0"/>
            <a:ext cx="373062" cy="762000"/>
          </a:xfrm>
          <a:prstGeom prst="rect">
            <a:avLst/>
          </a:prstGeom>
          <a:gradFill rotWithShape="1">
            <a:gsLst>
              <a:gs pos="0">
                <a:schemeClr val="accent2"/>
              </a:gs>
              <a:gs pos="100000">
                <a:schemeClr val="accent2">
                  <a:gamma/>
                  <a:tint val="0"/>
                  <a:invGamma/>
                </a:schemeClr>
              </a:gs>
            </a:gsLst>
            <a:lin ang="5400000" scaled="1"/>
          </a:gradFill>
          <a:ln w="9525">
            <a:noFill/>
            <a:miter lim="800000"/>
            <a:headEnd/>
            <a:tailEnd/>
          </a:ln>
          <a:effectLst/>
        </p:spPr>
        <p:txBody>
          <a:bodyPr wrap="none" anchor="ctr"/>
          <a:lstStyle/>
          <a:p>
            <a:pPr eaLnBrk="1" hangingPunct="1">
              <a:defRPr/>
            </a:pPr>
            <a:endParaRPr lang="ru-RU"/>
          </a:p>
        </p:txBody>
      </p:sp>
      <p:sp>
        <p:nvSpPr>
          <p:cNvPr id="1092" name="Rectangle 68"/>
          <p:cNvSpPr>
            <a:spLocks noChangeArrowheads="1"/>
          </p:cNvSpPr>
          <p:nvPr/>
        </p:nvSpPr>
        <p:spPr bwMode="gray">
          <a:xfrm>
            <a:off x="457200" y="762000"/>
            <a:ext cx="8315325" cy="152400"/>
          </a:xfrm>
          <a:prstGeom prst="rect">
            <a:avLst/>
          </a:prstGeom>
          <a:gradFill rotWithShape="1">
            <a:gsLst>
              <a:gs pos="0">
                <a:schemeClr val="accent1"/>
              </a:gs>
              <a:gs pos="100000">
                <a:schemeClr val="accent1">
                  <a:gamma/>
                  <a:tint val="33333"/>
                  <a:invGamma/>
                </a:schemeClr>
              </a:gs>
            </a:gsLst>
            <a:lin ang="0" scaled="1"/>
          </a:gradFill>
          <a:ln w="9525">
            <a:noFill/>
            <a:miter lim="800000"/>
            <a:headEnd/>
            <a:tailEnd/>
          </a:ln>
          <a:effectLst/>
        </p:spPr>
        <p:txBody>
          <a:bodyPr wrap="none" anchor="ctr"/>
          <a:lstStyle/>
          <a:p>
            <a:pPr algn="ctr" eaLnBrk="1" hangingPunct="1">
              <a:defRPr/>
            </a:pPr>
            <a:endParaRPr lang="ru-RU"/>
          </a:p>
        </p:txBody>
      </p:sp>
      <p:sp>
        <p:nvSpPr>
          <p:cNvPr id="1043" name="Rectangle 2"/>
          <p:cNvSpPr>
            <a:spLocks noGrp="1" noChangeArrowheads="1"/>
          </p:cNvSpPr>
          <p:nvPr>
            <p:ph type="title"/>
          </p:nvPr>
        </p:nvSpPr>
        <p:spPr bwMode="gray">
          <a:xfrm>
            <a:off x="990600" y="122238"/>
            <a:ext cx="67056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endParaRPr lang="en-US" altLang="ru-RU" smtClean="0"/>
          </a:p>
        </p:txBody>
      </p:sp>
      <p:grpSp>
        <p:nvGrpSpPr>
          <p:cNvPr id="1044" name="Group 104"/>
          <p:cNvGrpSpPr>
            <a:grpSpLocks/>
          </p:cNvGrpSpPr>
          <p:nvPr/>
        </p:nvGrpSpPr>
        <p:grpSpPr bwMode="auto">
          <a:xfrm>
            <a:off x="8002588" y="69850"/>
            <a:ext cx="657225" cy="636588"/>
            <a:chOff x="5041" y="44"/>
            <a:chExt cx="414" cy="401"/>
          </a:xfrm>
        </p:grpSpPr>
        <p:sp>
          <p:nvSpPr>
            <p:cNvPr id="1129" name="Oval 105"/>
            <p:cNvSpPr>
              <a:spLocks noChangeArrowheads="1"/>
            </p:cNvSpPr>
            <p:nvPr userDrawn="1"/>
          </p:nvSpPr>
          <p:spPr bwMode="gray">
            <a:xfrm rot="149948">
              <a:off x="5161" y="161"/>
              <a:ext cx="175" cy="170"/>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nvGrpSpPr>
            <p:cNvPr id="1055" name="Group 106"/>
            <p:cNvGrpSpPr>
              <a:grpSpLocks/>
            </p:cNvGrpSpPr>
            <p:nvPr userDrawn="1"/>
          </p:nvGrpSpPr>
          <p:grpSpPr bwMode="auto">
            <a:xfrm rot="334874">
              <a:off x="5321" y="313"/>
              <a:ext cx="98" cy="75"/>
              <a:chOff x="3452" y="878"/>
              <a:chExt cx="402" cy="342"/>
            </a:xfrm>
          </p:grpSpPr>
          <p:sp>
            <p:nvSpPr>
              <p:cNvPr id="1131" name="Oval 107"/>
              <p:cNvSpPr>
                <a:spLocks noChangeArrowheads="1"/>
              </p:cNvSpPr>
              <p:nvPr userDrawn="1"/>
            </p:nvSpPr>
            <p:spPr bwMode="gray">
              <a:xfrm>
                <a:off x="3640" y="1024"/>
                <a:ext cx="111" cy="128"/>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32" name="Oval 108"/>
              <p:cNvSpPr>
                <a:spLocks noChangeArrowheads="1"/>
              </p:cNvSpPr>
              <p:nvPr userDrawn="1"/>
            </p:nvSpPr>
            <p:spPr bwMode="gray">
              <a:xfrm>
                <a:off x="3762" y="1122"/>
                <a:ext cx="90" cy="87"/>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33" name="Oval 109"/>
              <p:cNvSpPr>
                <a:spLocks noChangeArrowheads="1"/>
              </p:cNvSpPr>
              <p:nvPr userDrawn="1"/>
            </p:nvSpPr>
            <p:spPr bwMode="gray">
              <a:xfrm>
                <a:off x="3403" y="835"/>
                <a:ext cx="180" cy="178"/>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3" name="Group 110"/>
            <p:cNvGrpSpPr>
              <a:grpSpLocks/>
            </p:cNvGrpSpPr>
            <p:nvPr userDrawn="1"/>
          </p:nvGrpSpPr>
          <p:grpSpPr bwMode="auto">
            <a:xfrm rot="-2104554">
              <a:off x="5358" y="218"/>
              <a:ext cx="97" cy="75"/>
              <a:chOff x="3452" y="878"/>
              <a:chExt cx="402" cy="342"/>
            </a:xfrm>
          </p:grpSpPr>
          <p:sp>
            <p:nvSpPr>
              <p:cNvPr id="1135" name="Oval 111"/>
              <p:cNvSpPr>
                <a:spLocks noChangeArrowheads="1"/>
              </p:cNvSpPr>
              <p:nvPr userDrawn="1"/>
            </p:nvSpPr>
            <p:spPr bwMode="gray">
              <a:xfrm>
                <a:off x="3626" y="977"/>
                <a:ext cx="112" cy="132"/>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36" name="Oval 112"/>
              <p:cNvSpPr>
                <a:spLocks noChangeArrowheads="1"/>
              </p:cNvSpPr>
              <p:nvPr userDrawn="1"/>
            </p:nvSpPr>
            <p:spPr bwMode="gray">
              <a:xfrm>
                <a:off x="3761" y="1124"/>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37" name="Oval 113"/>
              <p:cNvSpPr>
                <a:spLocks noChangeArrowheads="1"/>
              </p:cNvSpPr>
              <p:nvPr userDrawn="1"/>
            </p:nvSpPr>
            <p:spPr bwMode="gray">
              <a:xfrm>
                <a:off x="3449" y="853"/>
                <a:ext cx="174" cy="178"/>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1057" name="Group 114"/>
            <p:cNvGrpSpPr>
              <a:grpSpLocks/>
            </p:cNvGrpSpPr>
            <p:nvPr userDrawn="1"/>
          </p:nvGrpSpPr>
          <p:grpSpPr bwMode="auto">
            <a:xfrm rot="-4646600">
              <a:off x="5335" y="107"/>
              <a:ext cx="88" cy="82"/>
              <a:chOff x="3452" y="878"/>
              <a:chExt cx="402" cy="342"/>
            </a:xfrm>
          </p:grpSpPr>
          <p:sp>
            <p:nvSpPr>
              <p:cNvPr id="1139" name="Oval 115"/>
              <p:cNvSpPr>
                <a:spLocks noChangeArrowheads="1"/>
              </p:cNvSpPr>
              <p:nvPr userDrawn="1"/>
            </p:nvSpPr>
            <p:spPr bwMode="gray">
              <a:xfrm>
                <a:off x="3664" y="986"/>
                <a:ext cx="110" cy="129"/>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40" name="Oval 116"/>
              <p:cNvSpPr>
                <a:spLocks noChangeArrowheads="1"/>
              </p:cNvSpPr>
              <p:nvPr userDrawn="1"/>
            </p:nvSpPr>
            <p:spPr bwMode="gray">
              <a:xfrm>
                <a:off x="3768" y="1107"/>
                <a:ext cx="91" cy="92"/>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41" name="Oval 117"/>
              <p:cNvSpPr>
                <a:spLocks noChangeArrowheads="1"/>
              </p:cNvSpPr>
              <p:nvPr userDrawn="1"/>
            </p:nvSpPr>
            <p:spPr bwMode="gray">
              <a:xfrm>
                <a:off x="3453" y="877"/>
                <a:ext cx="183" cy="184"/>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1058" name="Group 118"/>
            <p:cNvGrpSpPr>
              <a:grpSpLocks/>
            </p:cNvGrpSpPr>
            <p:nvPr userDrawn="1"/>
          </p:nvGrpSpPr>
          <p:grpSpPr bwMode="auto">
            <a:xfrm rot="2913403">
              <a:off x="5210" y="359"/>
              <a:ext cx="88" cy="83"/>
              <a:chOff x="3452" y="878"/>
              <a:chExt cx="402" cy="342"/>
            </a:xfrm>
          </p:grpSpPr>
          <p:sp>
            <p:nvSpPr>
              <p:cNvPr id="1143" name="Oval 119"/>
              <p:cNvSpPr>
                <a:spLocks noChangeArrowheads="1"/>
              </p:cNvSpPr>
              <p:nvPr userDrawn="1"/>
            </p:nvSpPr>
            <p:spPr bwMode="gray">
              <a:xfrm>
                <a:off x="3587" y="1063"/>
                <a:ext cx="114" cy="128"/>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44" name="Oval 120"/>
              <p:cNvSpPr>
                <a:spLocks noChangeArrowheads="1"/>
              </p:cNvSpPr>
              <p:nvPr userDrawn="1"/>
            </p:nvSpPr>
            <p:spPr bwMode="gray">
              <a:xfrm>
                <a:off x="3763" y="1128"/>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45" name="Oval 121"/>
              <p:cNvSpPr>
                <a:spLocks noChangeArrowheads="1"/>
              </p:cNvSpPr>
              <p:nvPr userDrawn="1"/>
            </p:nvSpPr>
            <p:spPr bwMode="gray">
              <a:xfrm>
                <a:off x="3409" y="915"/>
                <a:ext cx="187" cy="177"/>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1059" name="Group 122"/>
            <p:cNvGrpSpPr>
              <a:grpSpLocks/>
            </p:cNvGrpSpPr>
            <p:nvPr userDrawn="1"/>
          </p:nvGrpSpPr>
          <p:grpSpPr bwMode="auto">
            <a:xfrm rot="-7888389">
              <a:off x="5212" y="46"/>
              <a:ext cx="88" cy="83"/>
              <a:chOff x="3452" y="878"/>
              <a:chExt cx="402" cy="342"/>
            </a:xfrm>
          </p:grpSpPr>
          <p:sp>
            <p:nvSpPr>
              <p:cNvPr id="1147" name="Oval 123"/>
              <p:cNvSpPr>
                <a:spLocks noChangeArrowheads="1"/>
              </p:cNvSpPr>
              <p:nvPr userDrawn="1"/>
            </p:nvSpPr>
            <p:spPr bwMode="gray">
              <a:xfrm>
                <a:off x="3641" y="1021"/>
                <a:ext cx="110" cy="124"/>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48" name="Oval 124"/>
              <p:cNvSpPr>
                <a:spLocks noChangeArrowheads="1"/>
              </p:cNvSpPr>
              <p:nvPr userDrawn="1"/>
            </p:nvSpPr>
            <p:spPr bwMode="gray">
              <a:xfrm>
                <a:off x="3769" y="1116"/>
                <a:ext cx="91" cy="91"/>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49" name="Oval 125"/>
              <p:cNvSpPr>
                <a:spLocks noChangeArrowheads="1"/>
              </p:cNvSpPr>
              <p:nvPr userDrawn="1"/>
            </p:nvSpPr>
            <p:spPr bwMode="gray">
              <a:xfrm>
                <a:off x="3533" y="838"/>
                <a:ext cx="187" cy="177"/>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1060" name="Group 126"/>
            <p:cNvGrpSpPr>
              <a:grpSpLocks/>
            </p:cNvGrpSpPr>
            <p:nvPr userDrawn="1"/>
          </p:nvGrpSpPr>
          <p:grpSpPr bwMode="auto">
            <a:xfrm rot="-10069553">
              <a:off x="5089" y="95"/>
              <a:ext cx="97" cy="76"/>
              <a:chOff x="3452" y="878"/>
              <a:chExt cx="402" cy="342"/>
            </a:xfrm>
          </p:grpSpPr>
          <p:sp>
            <p:nvSpPr>
              <p:cNvPr id="1151" name="Oval 127"/>
              <p:cNvSpPr>
                <a:spLocks noChangeArrowheads="1"/>
              </p:cNvSpPr>
              <p:nvPr userDrawn="1"/>
            </p:nvSpPr>
            <p:spPr bwMode="gray">
              <a:xfrm>
                <a:off x="3639" y="1027"/>
                <a:ext cx="112" cy="126"/>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52" name="Oval 128"/>
              <p:cNvSpPr>
                <a:spLocks noChangeArrowheads="1"/>
              </p:cNvSpPr>
              <p:nvPr userDrawn="1"/>
            </p:nvSpPr>
            <p:spPr bwMode="gray">
              <a:xfrm>
                <a:off x="3725" y="1179"/>
                <a:ext cx="91" cy="90"/>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53" name="Oval 129"/>
              <p:cNvSpPr>
                <a:spLocks noChangeArrowheads="1"/>
              </p:cNvSpPr>
              <p:nvPr userDrawn="1"/>
            </p:nvSpPr>
            <p:spPr bwMode="gray">
              <a:xfrm>
                <a:off x="3451" y="879"/>
                <a:ext cx="182" cy="180"/>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1061" name="Group 130"/>
            <p:cNvGrpSpPr>
              <a:grpSpLocks/>
            </p:cNvGrpSpPr>
            <p:nvPr userDrawn="1"/>
          </p:nvGrpSpPr>
          <p:grpSpPr bwMode="auto">
            <a:xfrm rot="8885358">
              <a:off x="5041" y="204"/>
              <a:ext cx="97" cy="75"/>
              <a:chOff x="3452" y="878"/>
              <a:chExt cx="402" cy="342"/>
            </a:xfrm>
          </p:grpSpPr>
          <p:sp>
            <p:nvSpPr>
              <p:cNvPr id="1155" name="Oval 131"/>
              <p:cNvSpPr>
                <a:spLocks noChangeArrowheads="1"/>
              </p:cNvSpPr>
              <p:nvPr userDrawn="1"/>
            </p:nvSpPr>
            <p:spPr bwMode="gray">
              <a:xfrm>
                <a:off x="3640" y="1022"/>
                <a:ext cx="112" cy="128"/>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56" name="Oval 132"/>
              <p:cNvSpPr>
                <a:spLocks noChangeArrowheads="1"/>
              </p:cNvSpPr>
              <p:nvPr userDrawn="1"/>
            </p:nvSpPr>
            <p:spPr bwMode="gray">
              <a:xfrm>
                <a:off x="3742" y="1124"/>
                <a:ext cx="87" cy="91"/>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57" name="Oval 133"/>
              <p:cNvSpPr>
                <a:spLocks noChangeArrowheads="1"/>
              </p:cNvSpPr>
              <p:nvPr userDrawn="1"/>
            </p:nvSpPr>
            <p:spPr bwMode="gray">
              <a:xfrm>
                <a:off x="3451" y="874"/>
                <a:ext cx="182" cy="182"/>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nvGrpSpPr>
            <p:cNvPr id="1062" name="Group 134"/>
            <p:cNvGrpSpPr>
              <a:grpSpLocks/>
            </p:cNvGrpSpPr>
            <p:nvPr userDrawn="1"/>
          </p:nvGrpSpPr>
          <p:grpSpPr bwMode="auto">
            <a:xfrm rot="6558351">
              <a:off x="5085" y="304"/>
              <a:ext cx="88" cy="82"/>
              <a:chOff x="3452" y="878"/>
              <a:chExt cx="402" cy="342"/>
            </a:xfrm>
          </p:grpSpPr>
          <p:sp>
            <p:nvSpPr>
              <p:cNvPr id="1159" name="Oval 135"/>
              <p:cNvSpPr>
                <a:spLocks noChangeArrowheads="1"/>
              </p:cNvSpPr>
              <p:nvPr userDrawn="1"/>
            </p:nvSpPr>
            <p:spPr bwMode="gray">
              <a:xfrm>
                <a:off x="3620" y="1107"/>
                <a:ext cx="114" cy="125"/>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60" name="Oval 136"/>
              <p:cNvSpPr>
                <a:spLocks noChangeArrowheads="1"/>
              </p:cNvSpPr>
              <p:nvPr userDrawn="1"/>
            </p:nvSpPr>
            <p:spPr bwMode="gray">
              <a:xfrm>
                <a:off x="3763" y="1130"/>
                <a:ext cx="91" cy="92"/>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sp>
            <p:nvSpPr>
              <p:cNvPr id="1161" name="Oval 137"/>
              <p:cNvSpPr>
                <a:spLocks noChangeArrowheads="1"/>
              </p:cNvSpPr>
              <p:nvPr userDrawn="1"/>
            </p:nvSpPr>
            <p:spPr bwMode="gray">
              <a:xfrm>
                <a:off x="3440" y="942"/>
                <a:ext cx="187" cy="184"/>
              </a:xfrm>
              <a:prstGeom prst="ellipse">
                <a:avLst/>
              </a:prstGeom>
              <a:gradFill rotWithShape="1">
                <a:gsLst>
                  <a:gs pos="0">
                    <a:schemeClr val="bg2">
                      <a:gamma/>
                      <a:tint val="0"/>
                      <a:invGamma/>
                    </a:schemeClr>
                  </a:gs>
                  <a:gs pos="100000">
                    <a:schemeClr val="bg2"/>
                  </a:gs>
                </a:gsLst>
                <a:path path="shape">
                  <a:fillToRect l="50000" t="50000" r="50000" b="50000"/>
                </a:path>
              </a:gradFill>
              <a:ln w="0" algn="ctr">
                <a:noFill/>
                <a:round/>
                <a:headEnd/>
                <a:tailEnd/>
              </a:ln>
              <a:effectLst/>
            </p:spPr>
            <p:txBody>
              <a:bodyPr wrap="none" anchor="ctr"/>
              <a:lstStyle/>
              <a:p>
                <a:pPr eaLnBrk="1" hangingPunct="1">
                  <a:defRPr/>
                </a:pPr>
                <a:endParaRPr lang="ru-RU"/>
              </a:p>
            </p:txBody>
          </p:sp>
        </p:grpSp>
      </p:grpSp>
      <p:sp>
        <p:nvSpPr>
          <p:cNvPr id="1162" name="Rectangle 138"/>
          <p:cNvSpPr>
            <a:spLocks noGrp="1" noChangeArrowheads="1"/>
          </p:cNvSpPr>
          <p:nvPr>
            <p:ph type="dt" sz="half" idx="2"/>
          </p:nvPr>
        </p:nvSpPr>
        <p:spPr bwMode="gray">
          <a:xfrm>
            <a:off x="457200" y="63246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1">
                <a:latin typeface="+mn-lt"/>
              </a:defRPr>
            </a:lvl1pPr>
          </a:lstStyle>
          <a:p>
            <a:pPr>
              <a:defRPr/>
            </a:pPr>
            <a:r>
              <a:rPr lang="en-US"/>
              <a:t>www.themegallery.com</a:t>
            </a:r>
          </a:p>
        </p:txBody>
      </p:sp>
      <p:sp>
        <p:nvSpPr>
          <p:cNvPr id="1046" name="Line 151"/>
          <p:cNvSpPr>
            <a:spLocks noChangeShapeType="1"/>
          </p:cNvSpPr>
          <p:nvPr/>
        </p:nvSpPr>
        <p:spPr bwMode="auto">
          <a:xfrm>
            <a:off x="0" y="762000"/>
            <a:ext cx="9144000" cy="0"/>
          </a:xfrm>
          <a:prstGeom prst="line">
            <a:avLst/>
          </a:prstGeom>
          <a:noFill/>
          <a:ln w="9525">
            <a:solidFill>
              <a:schemeClr val="tx2"/>
            </a:solidFill>
            <a:round/>
            <a:headEnd/>
            <a:tailEnd/>
          </a:ln>
        </p:spPr>
        <p:txBody>
          <a:bodyPr/>
          <a:lstStyle/>
          <a:p>
            <a:endParaRPr lang="ru-RU"/>
          </a:p>
        </p:txBody>
      </p:sp>
      <p:sp>
        <p:nvSpPr>
          <p:cNvPr id="1047" name="Line 152"/>
          <p:cNvSpPr>
            <a:spLocks noChangeShapeType="1"/>
          </p:cNvSpPr>
          <p:nvPr/>
        </p:nvSpPr>
        <p:spPr bwMode="auto">
          <a:xfrm>
            <a:off x="0" y="914400"/>
            <a:ext cx="9144000" cy="0"/>
          </a:xfrm>
          <a:prstGeom prst="line">
            <a:avLst/>
          </a:prstGeom>
          <a:noFill/>
          <a:ln w="9525">
            <a:solidFill>
              <a:schemeClr val="tx1"/>
            </a:solidFill>
            <a:round/>
            <a:headEnd/>
            <a:tailEnd/>
          </a:ln>
        </p:spPr>
        <p:txBody>
          <a:bodyPr/>
          <a:lstStyle/>
          <a:p>
            <a:endParaRPr lang="ru-RU"/>
          </a:p>
        </p:txBody>
      </p:sp>
      <p:sp>
        <p:nvSpPr>
          <p:cNvPr id="1048" name="Line 153"/>
          <p:cNvSpPr>
            <a:spLocks noChangeShapeType="1"/>
          </p:cNvSpPr>
          <p:nvPr/>
        </p:nvSpPr>
        <p:spPr bwMode="auto">
          <a:xfrm>
            <a:off x="0" y="6648450"/>
            <a:ext cx="9144000" cy="0"/>
          </a:xfrm>
          <a:prstGeom prst="line">
            <a:avLst/>
          </a:prstGeom>
          <a:noFill/>
          <a:ln w="9525">
            <a:solidFill>
              <a:schemeClr val="tx1"/>
            </a:solidFill>
            <a:round/>
            <a:headEnd/>
            <a:tailEnd/>
          </a:ln>
        </p:spPr>
        <p:txBody>
          <a:bodyPr/>
          <a:lstStyle/>
          <a:p>
            <a:endParaRPr lang="ru-RU"/>
          </a:p>
        </p:txBody>
      </p:sp>
      <p:sp>
        <p:nvSpPr>
          <p:cNvPr id="1049" name="Line 154"/>
          <p:cNvSpPr>
            <a:spLocks noChangeShapeType="1"/>
          </p:cNvSpPr>
          <p:nvPr/>
        </p:nvSpPr>
        <p:spPr bwMode="auto">
          <a:xfrm>
            <a:off x="457200" y="0"/>
            <a:ext cx="0" cy="6858000"/>
          </a:xfrm>
          <a:prstGeom prst="line">
            <a:avLst/>
          </a:prstGeom>
          <a:noFill/>
          <a:ln w="9525">
            <a:solidFill>
              <a:schemeClr val="tx1"/>
            </a:solidFill>
            <a:round/>
            <a:headEnd/>
            <a:tailEnd/>
          </a:ln>
        </p:spPr>
        <p:txBody>
          <a:bodyPr/>
          <a:lstStyle/>
          <a:p>
            <a:endParaRPr lang="ru-RU"/>
          </a:p>
        </p:txBody>
      </p:sp>
      <p:sp>
        <p:nvSpPr>
          <p:cNvPr id="1050" name="Line 155"/>
          <p:cNvSpPr>
            <a:spLocks noChangeShapeType="1"/>
          </p:cNvSpPr>
          <p:nvPr/>
        </p:nvSpPr>
        <p:spPr bwMode="auto">
          <a:xfrm>
            <a:off x="8763000" y="0"/>
            <a:ext cx="0" cy="6858000"/>
          </a:xfrm>
          <a:prstGeom prst="line">
            <a:avLst/>
          </a:prstGeom>
          <a:noFill/>
          <a:ln w="9525">
            <a:solidFill>
              <a:schemeClr val="tx1"/>
            </a:solidFill>
            <a:round/>
            <a:headEnd/>
            <a:tailEnd/>
          </a:ln>
        </p:spPr>
        <p:txBody>
          <a:bodyPr/>
          <a:lstStyle/>
          <a:p>
            <a:endParaRPr lang="ru-RU"/>
          </a:p>
        </p:txBody>
      </p:sp>
      <p:sp>
        <p:nvSpPr>
          <p:cNvPr id="1051" name="Line 157"/>
          <p:cNvSpPr>
            <a:spLocks noChangeShapeType="1"/>
          </p:cNvSpPr>
          <p:nvPr/>
        </p:nvSpPr>
        <p:spPr bwMode="auto">
          <a:xfrm flipH="1">
            <a:off x="0" y="5105400"/>
            <a:ext cx="457200" cy="0"/>
          </a:xfrm>
          <a:prstGeom prst="line">
            <a:avLst/>
          </a:prstGeom>
          <a:noFill/>
          <a:ln w="9525">
            <a:solidFill>
              <a:schemeClr val="tx1"/>
            </a:solidFill>
            <a:round/>
            <a:headEnd/>
            <a:tailEnd/>
          </a:ln>
        </p:spPr>
        <p:txBody>
          <a:bodyPr/>
          <a:lstStyle/>
          <a:p>
            <a:endParaRPr lang="ru-RU"/>
          </a:p>
        </p:txBody>
      </p:sp>
      <p:sp>
        <p:nvSpPr>
          <p:cNvPr id="1052" name="Line 158"/>
          <p:cNvSpPr>
            <a:spLocks noChangeShapeType="1"/>
          </p:cNvSpPr>
          <p:nvPr/>
        </p:nvSpPr>
        <p:spPr bwMode="auto">
          <a:xfrm>
            <a:off x="1752600" y="6648450"/>
            <a:ext cx="0" cy="209550"/>
          </a:xfrm>
          <a:prstGeom prst="line">
            <a:avLst/>
          </a:prstGeom>
          <a:noFill/>
          <a:ln w="9525">
            <a:solidFill>
              <a:schemeClr val="tx1"/>
            </a:solidFill>
            <a:round/>
            <a:headEnd/>
            <a:tailEnd/>
          </a:ln>
        </p:spPr>
        <p:txBody>
          <a:bodyPr/>
          <a:lstStyle/>
          <a:p>
            <a:endParaRPr lang="ru-RU"/>
          </a:p>
        </p:txBody>
      </p:sp>
      <p:sp>
        <p:nvSpPr>
          <p:cNvPr id="1053" name="Line 159"/>
          <p:cNvSpPr>
            <a:spLocks noChangeShapeType="1"/>
          </p:cNvSpPr>
          <p:nvPr/>
        </p:nvSpPr>
        <p:spPr bwMode="auto">
          <a:xfrm>
            <a:off x="8763000" y="6019800"/>
            <a:ext cx="381000" cy="0"/>
          </a:xfrm>
          <a:prstGeom prst="line">
            <a:avLst/>
          </a:prstGeom>
          <a:noFill/>
          <a:ln w="9525">
            <a:solidFill>
              <a:schemeClr val="tx1"/>
            </a:solidFill>
            <a:round/>
            <a:headEnd/>
            <a:tailEnd/>
          </a:ln>
        </p:spPr>
        <p:txBody>
          <a:bodyPr/>
          <a:lstStyle/>
          <a:p>
            <a:endParaRPr lang="ru-RU"/>
          </a:p>
        </p:txBody>
      </p:sp>
    </p:spTree>
  </p:cSld>
  <p:clrMap bg1="lt1" tx1="dk1" bg2="lt2" tx2="dk2" accent1="accent1" accent2="accent2" accent3="accent3" accent4="accent4" accent5="accent5" accent6="accent6" hlink="hlink" folHlink="folHlink"/>
  <p:sldLayoutIdLst>
    <p:sldLayoutId id="2147483868"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Lst>
  <p:hf sldNum="0" hdr="0"/>
  <p:txStyles>
    <p:titleStyle>
      <a:lvl1pPr algn="l" rtl="0" eaLnBrk="0" fontAlgn="base" hangingPunct="0">
        <a:spcBef>
          <a:spcPct val="0"/>
        </a:spcBef>
        <a:spcAft>
          <a:spcPct val="0"/>
        </a:spcAft>
        <a:defRPr sz="2800" b="1" i="1">
          <a:solidFill>
            <a:schemeClr val="tx1"/>
          </a:solidFill>
          <a:latin typeface="+mj-lt"/>
          <a:ea typeface="+mj-ea"/>
          <a:cs typeface="+mj-cs"/>
        </a:defRPr>
      </a:lvl1pPr>
      <a:lvl2pPr algn="l" rtl="0" eaLnBrk="0" fontAlgn="base" hangingPunct="0">
        <a:spcBef>
          <a:spcPct val="0"/>
        </a:spcBef>
        <a:spcAft>
          <a:spcPct val="0"/>
        </a:spcAft>
        <a:defRPr sz="2800" b="1" i="1">
          <a:solidFill>
            <a:schemeClr val="tx1"/>
          </a:solidFill>
          <a:latin typeface="Verdana" pitchFamily="34" charset="0"/>
        </a:defRPr>
      </a:lvl2pPr>
      <a:lvl3pPr algn="l" rtl="0" eaLnBrk="0" fontAlgn="base" hangingPunct="0">
        <a:spcBef>
          <a:spcPct val="0"/>
        </a:spcBef>
        <a:spcAft>
          <a:spcPct val="0"/>
        </a:spcAft>
        <a:defRPr sz="2800" b="1" i="1">
          <a:solidFill>
            <a:schemeClr val="tx1"/>
          </a:solidFill>
          <a:latin typeface="Verdana" pitchFamily="34" charset="0"/>
        </a:defRPr>
      </a:lvl3pPr>
      <a:lvl4pPr algn="l" rtl="0" eaLnBrk="0" fontAlgn="base" hangingPunct="0">
        <a:spcBef>
          <a:spcPct val="0"/>
        </a:spcBef>
        <a:spcAft>
          <a:spcPct val="0"/>
        </a:spcAft>
        <a:defRPr sz="2800" b="1" i="1">
          <a:solidFill>
            <a:schemeClr val="tx1"/>
          </a:solidFill>
          <a:latin typeface="Verdana" pitchFamily="34" charset="0"/>
        </a:defRPr>
      </a:lvl4pPr>
      <a:lvl5pPr algn="l" rtl="0" eaLnBrk="0" fontAlgn="base" hangingPunct="0">
        <a:spcBef>
          <a:spcPct val="0"/>
        </a:spcBef>
        <a:spcAft>
          <a:spcPct val="0"/>
        </a:spcAft>
        <a:defRPr sz="2800" b="1" i="1">
          <a:solidFill>
            <a:schemeClr val="tx1"/>
          </a:solidFill>
          <a:latin typeface="Verdana" pitchFamily="34" charset="0"/>
        </a:defRPr>
      </a:lvl5pPr>
      <a:lvl6pPr marL="457200" algn="l" rtl="0" eaLnBrk="1" fontAlgn="base" hangingPunct="1">
        <a:spcBef>
          <a:spcPct val="0"/>
        </a:spcBef>
        <a:spcAft>
          <a:spcPct val="0"/>
        </a:spcAft>
        <a:defRPr sz="2800" b="1" i="1">
          <a:solidFill>
            <a:schemeClr val="tx1"/>
          </a:solidFill>
          <a:latin typeface="Verdana" pitchFamily="34" charset="0"/>
        </a:defRPr>
      </a:lvl6pPr>
      <a:lvl7pPr marL="914400" algn="l" rtl="0" eaLnBrk="1" fontAlgn="base" hangingPunct="1">
        <a:spcBef>
          <a:spcPct val="0"/>
        </a:spcBef>
        <a:spcAft>
          <a:spcPct val="0"/>
        </a:spcAft>
        <a:defRPr sz="2800" b="1" i="1">
          <a:solidFill>
            <a:schemeClr val="tx1"/>
          </a:solidFill>
          <a:latin typeface="Verdana" pitchFamily="34" charset="0"/>
        </a:defRPr>
      </a:lvl7pPr>
      <a:lvl8pPr marL="1371600" algn="l" rtl="0" eaLnBrk="1" fontAlgn="base" hangingPunct="1">
        <a:spcBef>
          <a:spcPct val="0"/>
        </a:spcBef>
        <a:spcAft>
          <a:spcPct val="0"/>
        </a:spcAft>
        <a:defRPr sz="2800" b="1" i="1">
          <a:solidFill>
            <a:schemeClr val="tx1"/>
          </a:solidFill>
          <a:latin typeface="Verdana" pitchFamily="34" charset="0"/>
        </a:defRPr>
      </a:lvl8pPr>
      <a:lvl9pPr marL="1828800" algn="l" rtl="0" eaLnBrk="1" fontAlgn="base" hangingPunct="1">
        <a:spcBef>
          <a:spcPct val="0"/>
        </a:spcBef>
        <a:spcAft>
          <a:spcPct val="0"/>
        </a:spcAft>
        <a:defRPr sz="2800" b="1" i="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3075" name="Rectangle 11"/>
          <p:cNvSpPr>
            <a:spLocks noChangeArrowheads="1"/>
          </p:cNvSpPr>
          <p:nvPr/>
        </p:nvSpPr>
        <p:spPr bwMode="auto">
          <a:xfrm>
            <a:off x="5795963" y="3716338"/>
            <a:ext cx="647700" cy="108108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395288" y="850900"/>
            <a:ext cx="8424862" cy="3946525"/>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a:lnSpc>
                <a:spcPct val="114000"/>
              </a:lnSpc>
              <a:spcBef>
                <a:spcPts val="0"/>
              </a:spcBef>
              <a:defRPr/>
            </a:pPr>
            <a:r>
              <a:rPr lang="ru-RU" sz="3200" i="1" dirty="0">
                <a:solidFill>
                  <a:schemeClr val="tx1">
                    <a:lumMod val="75000"/>
                  </a:schemeClr>
                </a:solidFill>
                <a:latin typeface="Georgia" panose="02040502050405020303" pitchFamily="18" charset="0"/>
              </a:rPr>
              <a:t>Детские конкурсы </a:t>
            </a:r>
          </a:p>
          <a:p>
            <a:pPr>
              <a:lnSpc>
                <a:spcPct val="114000"/>
              </a:lnSpc>
              <a:spcBef>
                <a:spcPts val="0"/>
              </a:spcBef>
              <a:defRPr/>
            </a:pPr>
            <a:r>
              <a:rPr lang="ru-RU" sz="3200" i="1" dirty="0">
                <a:solidFill>
                  <a:schemeClr val="tx1">
                    <a:lumMod val="75000"/>
                  </a:schemeClr>
                </a:solidFill>
                <a:latin typeface="Georgia" panose="02040502050405020303" pitchFamily="18" charset="0"/>
              </a:rPr>
              <a:t>системы сертификации информационных технологий ССИТ – полезный ресурс для работы с одаренными детьми</a:t>
            </a:r>
          </a:p>
          <a:p>
            <a:pPr>
              <a:lnSpc>
                <a:spcPct val="114000"/>
              </a:lnSpc>
              <a:spcBef>
                <a:spcPts val="0"/>
              </a:spcBef>
              <a:defRPr/>
            </a:pPr>
            <a:endParaRPr lang="ru-RU" sz="1200" i="1" dirty="0">
              <a:solidFill>
                <a:schemeClr val="tx1">
                  <a:lumMod val="75000"/>
                </a:schemeClr>
              </a:solidFill>
              <a:latin typeface="Georgia" panose="02040502050405020303" pitchFamily="18" charset="0"/>
            </a:endParaRPr>
          </a:p>
          <a:p>
            <a:pPr>
              <a:lnSpc>
                <a:spcPct val="114000"/>
              </a:lnSpc>
              <a:spcBef>
                <a:spcPts val="0"/>
              </a:spcBef>
              <a:defRPr/>
            </a:pPr>
            <a:r>
              <a:rPr lang="ru-RU" sz="2400" i="1" dirty="0">
                <a:solidFill>
                  <a:schemeClr val="tx1">
                    <a:lumMod val="75000"/>
                  </a:schemeClr>
                </a:solidFill>
                <a:latin typeface="Georgia" panose="02040502050405020303" pitchFamily="18" charset="0"/>
              </a:rPr>
              <a:t>(на примере математических конкурсов)</a:t>
            </a:r>
          </a:p>
        </p:txBody>
      </p:sp>
      <p:sp>
        <p:nvSpPr>
          <p:cNvPr id="3078" name="Прямоугольник 5"/>
          <p:cNvSpPr>
            <a:spLocks noChangeArrowheads="1"/>
          </p:cNvSpPr>
          <p:nvPr/>
        </p:nvSpPr>
        <p:spPr bwMode="auto">
          <a:xfrm>
            <a:off x="2916238" y="4533900"/>
            <a:ext cx="5813425" cy="1893888"/>
          </a:xfrm>
          <a:prstGeom prst="rect">
            <a:avLst/>
          </a:prstGeom>
          <a:noFill/>
          <a:ln w="9525">
            <a:noFill/>
            <a:miter lim="800000"/>
            <a:headEnd/>
            <a:tailEnd/>
          </a:ln>
        </p:spPr>
        <p:txBody>
          <a:bodyPr>
            <a:spAutoFit/>
          </a:bodyPr>
          <a:lstStyle/>
          <a:p>
            <a:pPr indent="449263" algn="r" eaLnBrk="1" hangingPunct="1">
              <a:lnSpc>
                <a:spcPct val="115000"/>
              </a:lnSpc>
              <a:spcAft>
                <a:spcPts val="1000"/>
              </a:spcAft>
            </a:pPr>
            <a:r>
              <a:rPr lang="ru-RU" altLang="ru-RU" sz="2000" b="1" i="1">
                <a:solidFill>
                  <a:schemeClr val="tx2"/>
                </a:solidFill>
                <a:latin typeface="Times New Roman" pitchFamily="18" charset="0"/>
                <a:ea typeface="Calibri" pitchFamily="34" charset="0"/>
                <a:cs typeface="Times New Roman" pitchFamily="18" charset="0"/>
              </a:rPr>
              <a:t>Фурина Ольга Васильевна</a:t>
            </a:r>
            <a:endParaRPr lang="ru-RU" altLang="ru-RU" sz="2000">
              <a:solidFill>
                <a:schemeClr val="tx2"/>
              </a:solidFill>
              <a:latin typeface="Times New Roman" pitchFamily="18" charset="0"/>
              <a:ea typeface="Calibri" pitchFamily="34" charset="0"/>
              <a:cs typeface="Times New Roman" pitchFamily="18" charset="0"/>
            </a:endParaRPr>
          </a:p>
          <a:p>
            <a:pPr indent="449263" algn="r" eaLnBrk="1" hangingPunct="1">
              <a:lnSpc>
                <a:spcPct val="115000"/>
              </a:lnSpc>
              <a:spcAft>
                <a:spcPts val="1000"/>
              </a:spcAft>
            </a:pPr>
            <a:r>
              <a:rPr lang="ru-RU" altLang="ru-RU" sz="2000" b="1" i="1">
                <a:solidFill>
                  <a:schemeClr val="tx2"/>
                </a:solidFill>
                <a:latin typeface="Times New Roman" pitchFamily="18" charset="0"/>
                <a:ea typeface="Calibri" pitchFamily="34" charset="0"/>
                <a:cs typeface="Times New Roman" pitchFamily="18" charset="0"/>
              </a:rPr>
              <a:t>учитель математики высшей кв. категории</a:t>
            </a:r>
          </a:p>
          <a:p>
            <a:pPr indent="449263" algn="r" eaLnBrk="1" hangingPunct="1">
              <a:lnSpc>
                <a:spcPct val="115000"/>
              </a:lnSpc>
              <a:spcAft>
                <a:spcPts val="1000"/>
              </a:spcAft>
            </a:pPr>
            <a:r>
              <a:rPr lang="ru-RU" altLang="ru-RU" sz="2000" b="1" i="1">
                <a:solidFill>
                  <a:schemeClr val="tx2"/>
                </a:solidFill>
                <a:latin typeface="Times New Roman" pitchFamily="18" charset="0"/>
                <a:ea typeface="Calibri" pitchFamily="34" charset="0"/>
                <a:cs typeface="Times New Roman" pitchFamily="18" charset="0"/>
              </a:rPr>
              <a:t>МАОУ «Комсомольская СОШ»</a:t>
            </a:r>
            <a:endParaRPr lang="ru-RU" altLang="ru-RU" sz="2000">
              <a:solidFill>
                <a:schemeClr val="tx2"/>
              </a:solidFill>
              <a:latin typeface="Times New Roman" pitchFamily="18" charset="0"/>
              <a:ea typeface="Calibri" pitchFamily="34" charset="0"/>
              <a:cs typeface="Times New Roman" pitchFamily="18" charset="0"/>
            </a:endParaRPr>
          </a:p>
          <a:p>
            <a:pPr indent="449263" algn="r" eaLnBrk="1" hangingPunct="1">
              <a:lnSpc>
                <a:spcPct val="115000"/>
              </a:lnSpc>
              <a:spcAft>
                <a:spcPts val="1000"/>
              </a:spcAft>
            </a:pPr>
            <a:r>
              <a:rPr lang="ru-RU" altLang="ru-RU" sz="2000" b="1" i="1">
                <a:solidFill>
                  <a:schemeClr val="tx2"/>
                </a:solidFill>
                <a:latin typeface="Times New Roman" pitchFamily="18" charset="0"/>
                <a:ea typeface="Calibri" pitchFamily="34" charset="0"/>
                <a:cs typeface="Times New Roman" pitchFamily="18" charset="0"/>
              </a:rPr>
              <a:t>Кунгурский муниципальный округ</a:t>
            </a:r>
            <a:endParaRPr lang="ru-RU" altLang="ru-RU" sz="2000">
              <a:solidFill>
                <a:schemeClr val="tx2"/>
              </a:solidFill>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12291" name="Rectangle 11"/>
          <p:cNvSpPr>
            <a:spLocks noChangeArrowheads="1"/>
          </p:cNvSpPr>
          <p:nvPr/>
        </p:nvSpPr>
        <p:spPr bwMode="auto">
          <a:xfrm>
            <a:off x="5795963" y="3716338"/>
            <a:ext cx="647700" cy="108108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a:t>
            </a:r>
            <a:r>
              <a:rPr lang="ru-RU" sz="24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«Математика летом»</a:t>
            </a:r>
            <a:endParaRPr lang="ru-RU" sz="24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7 класс, 1 место по Приволжскому федеральному округу</a:t>
            </a:r>
            <a:endParaRPr lang="ru-RU" sz="20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p:cNvSpPr txBox="1"/>
          <p:nvPr/>
        </p:nvSpPr>
        <p:spPr>
          <a:xfrm>
            <a:off x="468313" y="1268413"/>
            <a:ext cx="8315325" cy="2430462"/>
          </a:xfrm>
          <a:prstGeom prst="rect">
            <a:avLst/>
          </a:prstGeom>
          <a:noFill/>
          <a:ln w="44450">
            <a:solidFill>
              <a:schemeClr val="accent2">
                <a:lumMod val="75000"/>
              </a:schemeClr>
            </a:solidFill>
          </a:ln>
        </p:spPr>
        <p:txBody>
          <a:bodyPr>
            <a:spAutoFit/>
          </a:bodyPr>
          <a:lstStyle/>
          <a:p>
            <a:pPr indent="450215" algn="ctr" eaLnBrk="1" hangingPunct="1">
              <a:lnSpc>
                <a:spcPct val="115000"/>
              </a:lnSpc>
              <a:spcAft>
                <a:spcPts val="1000"/>
              </a:spcAft>
              <a:defRPr/>
            </a:pP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Летний отдых</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indent="450215" algn="just" eaLnBrk="1" hangingPunct="1">
              <a:lnSpc>
                <a:spcPct val="115000"/>
              </a:lnSpc>
              <a:spcAft>
                <a:spcPts val="1000"/>
              </a:spcAf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Согласно моего плана на летние каникулы в разъездах (лагерь актива, море, в деревне у бабушки и спортивный лагерь) я буду находиться количество дней, удовлетворяющее соотношению 6 : 8 : 4 : 12. Однако суммарное количество дней в разъездах оказалось на 20% больше, чем было запланировано, а фактическое распределение дней составило соотношение 4 : 3 : 5 : 6. На сколько процентов я летом больше находился в деревне у бабушки, чем по моему плану?</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12295" name="Рисунок 2"/>
          <p:cNvPicPr>
            <a:picLocks noChangeAspect="1" noChangeArrowheads="1"/>
          </p:cNvPicPr>
          <p:nvPr/>
        </p:nvPicPr>
        <p:blipFill>
          <a:blip r:embed="rId2" cstate="email"/>
          <a:srcRect/>
          <a:stretch>
            <a:fillRect/>
          </a:stretch>
        </p:blipFill>
        <p:spPr bwMode="auto">
          <a:xfrm>
            <a:off x="1979613" y="3687763"/>
            <a:ext cx="5942012" cy="2841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13315" name="Rectangle 11"/>
          <p:cNvSpPr>
            <a:spLocks noChangeArrowheads="1"/>
          </p:cNvSpPr>
          <p:nvPr/>
        </p:nvSpPr>
        <p:spPr bwMode="auto">
          <a:xfrm>
            <a:off x="5795963" y="3716338"/>
            <a:ext cx="647700" cy="108108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a:t>
            </a:r>
            <a:r>
              <a:rPr lang="ru-RU" sz="24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«Чудеса на воде»</a:t>
            </a:r>
            <a:endParaRPr lang="ru-RU" sz="24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8 класс, 1 место по Российской Федерации</a:t>
            </a:r>
            <a:endParaRPr lang="ru-RU" sz="20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p:cNvSpPr txBox="1"/>
          <p:nvPr/>
        </p:nvSpPr>
        <p:spPr>
          <a:xfrm>
            <a:off x="668338" y="1552575"/>
            <a:ext cx="4822825" cy="4022725"/>
          </a:xfrm>
          <a:prstGeom prst="rect">
            <a:avLst/>
          </a:prstGeom>
          <a:noFill/>
          <a:ln w="44450">
            <a:solidFill>
              <a:schemeClr val="accent2">
                <a:lumMod val="75000"/>
              </a:schemeClr>
            </a:solidFill>
          </a:ln>
        </p:spPr>
        <p:txBody>
          <a:bodyPr>
            <a:spAutoFit/>
          </a:bodyPr>
          <a:lstStyle/>
          <a:p>
            <a:pPr indent="450215" algn="ctr" eaLnBrk="1" hangingPunct="1">
              <a:lnSpc>
                <a:spcPct val="115000"/>
              </a:lnSpc>
              <a:spcAft>
                <a:spcPts val="1000"/>
              </a:spcAft>
              <a:defRPr/>
            </a:pP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Озорной Том Сойер</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indent="450215" algn="just" eaLnBrk="1" hangingPunct="1">
              <a:lnSpc>
                <a:spcPct val="115000"/>
              </a:lnSpc>
              <a:spcAft>
                <a:spcPts val="1000"/>
              </a:spcAf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Том Сойер и его друзья решили сбежать из дома. Они сели на плот и отправились на остров, расположенный ниже по течению реки. Известно, что раньше, плывя из города до острова на пароходе (без остановок), они добирались за 3 часа. Обратно, против течения, пароход проходит это же расстояние (двигаясь с той же собственной скоростью и также не останавливаясь) за 5 часов. Сколько часов Том Сойер и его друзья плыли от города до острова на плоту? </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13319" name="Рисунок 4"/>
          <p:cNvPicPr>
            <a:picLocks noChangeAspect="1" noChangeArrowheads="1"/>
          </p:cNvPicPr>
          <p:nvPr/>
        </p:nvPicPr>
        <p:blipFill>
          <a:blip r:embed="rId2" cstate="email"/>
          <a:srcRect/>
          <a:stretch>
            <a:fillRect/>
          </a:stretch>
        </p:blipFill>
        <p:spPr bwMode="auto">
          <a:xfrm>
            <a:off x="5718175" y="1512888"/>
            <a:ext cx="2881313" cy="40624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14339" name="Rectangle 11"/>
          <p:cNvSpPr>
            <a:spLocks noChangeArrowheads="1"/>
          </p:cNvSpPr>
          <p:nvPr/>
        </p:nvSpPr>
        <p:spPr bwMode="auto">
          <a:xfrm>
            <a:off x="5795963" y="3716338"/>
            <a:ext cx="647700" cy="108108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a:t>
            </a:r>
            <a:r>
              <a:rPr lang="ru-RU" sz="24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«Чудеса на воде»</a:t>
            </a:r>
            <a:endParaRPr lang="ru-RU" sz="24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8 класс, 1 место по Российской Федерации</a:t>
            </a:r>
            <a:endParaRPr lang="ru-RU" sz="20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14342" name="Рисунок 1"/>
          <p:cNvPicPr>
            <a:picLocks noChangeAspect="1" noChangeArrowheads="1"/>
          </p:cNvPicPr>
          <p:nvPr/>
        </p:nvPicPr>
        <p:blipFill>
          <a:blip r:embed="rId2" cstate="email"/>
          <a:srcRect/>
          <a:stretch>
            <a:fillRect/>
          </a:stretch>
        </p:blipFill>
        <p:spPr bwMode="auto">
          <a:xfrm>
            <a:off x="1654175" y="1557338"/>
            <a:ext cx="5942013" cy="4883150"/>
          </a:xfrm>
          <a:prstGeom prst="rect">
            <a:avLst/>
          </a:prstGeom>
          <a:noFill/>
          <a:ln w="9525">
            <a:noFill/>
            <a:miter lim="800000"/>
            <a:headEnd/>
            <a:tailEnd/>
          </a:ln>
        </p:spPr>
      </p:pic>
      <p:sp>
        <p:nvSpPr>
          <p:cNvPr id="14343" name="TextBox 2"/>
          <p:cNvSpPr txBox="1">
            <a:spLocks noChangeArrowheads="1"/>
          </p:cNvSpPr>
          <p:nvPr/>
        </p:nvSpPr>
        <p:spPr bwMode="auto">
          <a:xfrm>
            <a:off x="4071938" y="1166813"/>
            <a:ext cx="1168400" cy="390525"/>
          </a:xfrm>
          <a:prstGeom prst="rect">
            <a:avLst/>
          </a:prstGeom>
          <a:noFill/>
          <a:ln w="9525">
            <a:noFill/>
            <a:miter lim="800000"/>
            <a:headEnd/>
            <a:tailEnd/>
          </a:ln>
        </p:spPr>
        <p:txBody>
          <a:bodyPr>
            <a:spAutoFit/>
          </a:bodyPr>
          <a:lstStyle/>
          <a:p>
            <a:pPr algn="just" eaLnBrk="1" hangingPunct="1">
              <a:lnSpc>
                <a:spcPct val="115000"/>
              </a:lnSpc>
              <a:spcAft>
                <a:spcPts val="1000"/>
              </a:spcAft>
            </a:pPr>
            <a:r>
              <a:rPr lang="ru-RU" altLang="ru-RU" b="1" u="sng">
                <a:solidFill>
                  <a:srgbClr val="000000"/>
                </a:solidFill>
                <a:latin typeface="Times New Roman" pitchFamily="18" charset="0"/>
                <a:ea typeface="Calibri" pitchFamily="34" charset="0"/>
                <a:cs typeface="Times New Roman" pitchFamily="18" charset="0"/>
              </a:rPr>
              <a:t>Решение.  </a:t>
            </a:r>
            <a:r>
              <a:rPr lang="ru-RU" altLang="ru-RU" b="1">
                <a:solidFill>
                  <a:srgbClr val="000000"/>
                </a:solidFill>
                <a:latin typeface="Times New Roman" pitchFamily="18" charset="0"/>
                <a:ea typeface="Calibri" pitchFamily="34" charset="0"/>
                <a:cs typeface="Times New Roman" pitchFamily="18" charset="0"/>
              </a:rPr>
              <a:t> </a:t>
            </a:r>
            <a:endParaRPr lang="ru-RU" altLang="ru-RU">
              <a:solidFill>
                <a:srgbClr val="000000"/>
              </a:solidFill>
              <a:latin typeface="Calibri" pitchFamily="34"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15363" name="Rectangle 11"/>
          <p:cNvSpPr>
            <a:spLocks noChangeArrowheads="1"/>
          </p:cNvSpPr>
          <p:nvPr/>
        </p:nvSpPr>
        <p:spPr bwMode="auto">
          <a:xfrm>
            <a:off x="5724525" y="3740150"/>
            <a:ext cx="647700" cy="1081088"/>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a:t>
            </a:r>
            <a:r>
              <a:rPr lang="ru-RU" sz="24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«Математическая осень»</a:t>
            </a:r>
            <a:endParaRPr lang="ru-RU" sz="24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8 класс, 3 место по Российской Федерации</a:t>
            </a:r>
            <a:endParaRPr lang="ru-RU" sz="20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p:cNvSpPr txBox="1"/>
          <p:nvPr/>
        </p:nvSpPr>
        <p:spPr>
          <a:xfrm>
            <a:off x="468313" y="1268413"/>
            <a:ext cx="8315325" cy="1155700"/>
          </a:xfrm>
          <a:prstGeom prst="rect">
            <a:avLst/>
          </a:prstGeom>
          <a:noFill/>
          <a:ln w="44450">
            <a:solidFill>
              <a:schemeClr val="accent2">
                <a:lumMod val="75000"/>
              </a:schemeClr>
            </a:solidFill>
          </a:ln>
        </p:spPr>
        <p:txBody>
          <a:bodyPr>
            <a:spAutoFit/>
          </a:bodyPr>
          <a:lstStyle/>
          <a:p>
            <a:pPr indent="450215" algn="ctr" eaLnBrk="1" hangingPunct="1">
              <a:lnSpc>
                <a:spcPct val="115000"/>
              </a:lnSpc>
              <a:spcAft>
                <a:spcPts val="1000"/>
              </a:spcAft>
              <a:defRPr/>
            </a:pP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Лужа высохла однако</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indent="450215" algn="just" eaLnBrk="1" hangingPunct="1">
              <a:lnSpc>
                <a:spcPct val="115000"/>
              </a:lnSpc>
              <a:spcAft>
                <a:spcPts val="1000"/>
              </a:spcAf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 дождевой луже содержалось 99% воды. Солнце светило так ярко, что лужа уменьшилась вдвое. Сообразите, каково стало содержание воды в луже?</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5367" name="TextBox 14"/>
          <p:cNvSpPr txBox="1">
            <a:spLocks noChangeArrowheads="1"/>
          </p:cNvSpPr>
          <p:nvPr/>
        </p:nvSpPr>
        <p:spPr bwMode="auto">
          <a:xfrm>
            <a:off x="455613" y="2835275"/>
            <a:ext cx="5865812" cy="3005138"/>
          </a:xfrm>
          <a:prstGeom prst="rect">
            <a:avLst/>
          </a:prstGeom>
          <a:noFill/>
          <a:ln w="9525">
            <a:noFill/>
            <a:miter lim="800000"/>
            <a:headEnd/>
            <a:tailEnd/>
          </a:ln>
        </p:spPr>
        <p:txBody>
          <a:bodyPr>
            <a:spAutoFit/>
          </a:bodyPr>
          <a:lstStyle/>
          <a:p>
            <a:pPr algn="just" eaLnBrk="1" hangingPunct="1">
              <a:lnSpc>
                <a:spcPct val="115000"/>
              </a:lnSpc>
              <a:spcAft>
                <a:spcPts val="1000"/>
              </a:spcAft>
            </a:pPr>
            <a:r>
              <a:rPr lang="ru-RU" altLang="ru-RU" b="1" u="sng">
                <a:solidFill>
                  <a:srgbClr val="000000"/>
                </a:solidFill>
                <a:latin typeface="Times New Roman" pitchFamily="18" charset="0"/>
                <a:ea typeface="Calibri" pitchFamily="34" charset="0"/>
                <a:cs typeface="Times New Roman" pitchFamily="18" charset="0"/>
              </a:rPr>
              <a:t>Решение. </a:t>
            </a:r>
          </a:p>
          <a:p>
            <a:pPr algn="just" eaLnBrk="1" hangingPunct="1">
              <a:lnSpc>
                <a:spcPct val="115000"/>
              </a:lnSpc>
              <a:spcAft>
                <a:spcPts val="1000"/>
              </a:spcAft>
            </a:pPr>
            <a:r>
              <a:rPr lang="ru-RU" altLang="ru-RU" u="sng">
                <a:solidFill>
                  <a:srgbClr val="000000"/>
                </a:solidFill>
                <a:latin typeface="Times New Roman" pitchFamily="18" charset="0"/>
                <a:ea typeface="Calibri" pitchFamily="34" charset="0"/>
                <a:cs typeface="Times New Roman" pitchFamily="18" charset="0"/>
              </a:rPr>
              <a:t>1 способ</a:t>
            </a:r>
            <a:endParaRPr lang="ru-RU" altLang="ru-RU" u="sng">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a:solidFill>
                  <a:srgbClr val="000000"/>
                </a:solidFill>
                <a:latin typeface="Times New Roman" pitchFamily="18" charset="0"/>
                <a:ea typeface="Calibri" pitchFamily="34" charset="0"/>
                <a:cs typeface="Times New Roman" pitchFamily="18" charset="0"/>
              </a:rPr>
              <a:t>Вначале сухое вещество (песок, грязь и т.д.) лужи составляло 1%. Лужа уменьшилась вдвое, а это означает, что доля сухого вещества удвоилась, т.е. стала 2%. Следовательно, содержание воды в луже стало равным 100% - 2% = 98%.</a:t>
            </a:r>
          </a:p>
          <a:p>
            <a:pPr algn="just" eaLnBrk="1" hangingPunct="1">
              <a:lnSpc>
                <a:spcPct val="115000"/>
              </a:lnSpc>
              <a:spcAft>
                <a:spcPts val="1000"/>
              </a:spcAft>
            </a:pPr>
            <a:r>
              <a:rPr lang="ru-RU" altLang="ru-RU" b="1">
                <a:solidFill>
                  <a:srgbClr val="000000"/>
                </a:solidFill>
                <a:latin typeface="Times New Roman" pitchFamily="18" charset="0"/>
                <a:ea typeface="Calibri" pitchFamily="34" charset="0"/>
                <a:cs typeface="Times New Roman" pitchFamily="18" charset="0"/>
              </a:rPr>
              <a:t>Ответ: содержание воды в луже стало 98%</a:t>
            </a:r>
            <a:endParaRPr lang="ru-RU" altLang="ru-RU">
              <a:solidFill>
                <a:srgbClr val="000000"/>
              </a:solidFill>
              <a:latin typeface="Calibri" pitchFamily="34" charset="0"/>
              <a:ea typeface="Calibri" pitchFamily="34" charset="0"/>
              <a:cs typeface="Times New Roman" pitchFamily="18" charset="0"/>
            </a:endParaRPr>
          </a:p>
        </p:txBody>
      </p:sp>
      <p:pic>
        <p:nvPicPr>
          <p:cNvPr id="15368" name="Рисунок 4"/>
          <p:cNvPicPr>
            <a:picLocks noChangeAspect="1" noChangeArrowheads="1"/>
          </p:cNvPicPr>
          <p:nvPr/>
        </p:nvPicPr>
        <p:blipFill>
          <a:blip r:embed="rId2" cstate="email"/>
          <a:srcRect/>
          <a:stretch>
            <a:fillRect/>
          </a:stretch>
        </p:blipFill>
        <p:spPr bwMode="auto">
          <a:xfrm>
            <a:off x="6321425" y="2835275"/>
            <a:ext cx="2338388" cy="3298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16387" name="Rectangle 11"/>
          <p:cNvSpPr>
            <a:spLocks noChangeArrowheads="1"/>
          </p:cNvSpPr>
          <p:nvPr/>
        </p:nvSpPr>
        <p:spPr bwMode="auto">
          <a:xfrm>
            <a:off x="5724525" y="3740150"/>
            <a:ext cx="647700" cy="1081088"/>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a:t>
            </a:r>
            <a:r>
              <a:rPr lang="ru-RU" sz="24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«Математическая осень»</a:t>
            </a:r>
            <a:endParaRPr lang="ru-RU" sz="24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8 класс, 3 место по Российской Федерации</a:t>
            </a:r>
            <a:endParaRPr lang="ru-RU" sz="20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390" name="TextBox 14"/>
          <p:cNvSpPr txBox="1">
            <a:spLocks noChangeArrowheads="1"/>
          </p:cNvSpPr>
          <p:nvPr/>
        </p:nvSpPr>
        <p:spPr bwMode="auto">
          <a:xfrm>
            <a:off x="569913" y="1343025"/>
            <a:ext cx="8105775" cy="5110163"/>
          </a:xfrm>
          <a:prstGeom prst="rect">
            <a:avLst/>
          </a:prstGeom>
          <a:noFill/>
          <a:ln w="9525">
            <a:noFill/>
            <a:miter lim="800000"/>
            <a:headEnd/>
            <a:tailEnd/>
          </a:ln>
        </p:spPr>
        <p:txBody>
          <a:bodyPr>
            <a:spAutoFit/>
          </a:bodyPr>
          <a:lstStyle/>
          <a:p>
            <a:pPr algn="just" eaLnBrk="1" hangingPunct="1">
              <a:lnSpc>
                <a:spcPct val="115000"/>
              </a:lnSpc>
              <a:spcAft>
                <a:spcPts val="1000"/>
              </a:spcAft>
            </a:pPr>
            <a:r>
              <a:rPr lang="ru-RU" altLang="ru-RU" b="1" u="sng">
                <a:solidFill>
                  <a:srgbClr val="000000"/>
                </a:solidFill>
                <a:latin typeface="Times New Roman" pitchFamily="18" charset="0"/>
                <a:ea typeface="Calibri" pitchFamily="34" charset="0"/>
                <a:cs typeface="Times New Roman" pitchFamily="18" charset="0"/>
              </a:rPr>
              <a:t>Решение. </a:t>
            </a:r>
            <a:r>
              <a:rPr lang="ru-RU" altLang="ru-RU" u="sng">
                <a:solidFill>
                  <a:srgbClr val="000000"/>
                </a:solidFill>
                <a:latin typeface="Times New Roman" pitchFamily="18" charset="0"/>
                <a:ea typeface="Calibri" pitchFamily="34" charset="0"/>
                <a:cs typeface="Times New Roman" pitchFamily="18" charset="0"/>
              </a:rPr>
              <a:t>2 способ</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a:solidFill>
                  <a:srgbClr val="000000"/>
                </a:solidFill>
                <a:latin typeface="Times New Roman" pitchFamily="18" charset="0"/>
                <a:ea typeface="Calibri" pitchFamily="34" charset="0"/>
                <a:cs typeface="Times New Roman" pitchFamily="18" charset="0"/>
              </a:rPr>
              <a:t>Обозначим за </a:t>
            </a:r>
            <a:r>
              <a:rPr lang="ru-RU" altLang="ru-RU" b="1">
                <a:solidFill>
                  <a:srgbClr val="000000"/>
                </a:solidFill>
                <a:latin typeface="Times New Roman" pitchFamily="18" charset="0"/>
                <a:ea typeface="Calibri" pitchFamily="34" charset="0"/>
                <a:cs typeface="Times New Roman" pitchFamily="18" charset="0"/>
              </a:rPr>
              <a:t>А</a:t>
            </a:r>
            <a:r>
              <a:rPr lang="ru-RU" altLang="ru-RU">
                <a:solidFill>
                  <a:srgbClr val="000000"/>
                </a:solidFill>
                <a:latin typeface="Times New Roman" pitchFamily="18" charset="0"/>
                <a:ea typeface="Calibri" pitchFamily="34" charset="0"/>
                <a:cs typeface="Times New Roman" pitchFamily="18" charset="0"/>
              </a:rPr>
              <a:t> первоначальный объем лужи, тогда </a:t>
            </a:r>
            <a:r>
              <a:rPr lang="ru-RU" altLang="ru-RU" b="1">
                <a:solidFill>
                  <a:srgbClr val="000000"/>
                </a:solidFill>
                <a:latin typeface="Times New Roman" pitchFamily="18" charset="0"/>
                <a:ea typeface="Calibri" pitchFamily="34" charset="0"/>
                <a:cs typeface="Times New Roman" pitchFamily="18" charset="0"/>
              </a:rPr>
              <a:t>½ А </a:t>
            </a:r>
            <a:r>
              <a:rPr lang="ru-RU" altLang="ru-RU">
                <a:solidFill>
                  <a:srgbClr val="000000"/>
                </a:solidFill>
                <a:latin typeface="Times New Roman" pitchFamily="18" charset="0"/>
                <a:ea typeface="Calibri" pitchFamily="34" charset="0"/>
                <a:cs typeface="Times New Roman" pitchFamily="18" charset="0"/>
              </a:rPr>
              <a:t>– объем лужи после усыхания. Заметим, что сухое вещество (песок, грязь и т.д.) лужи остается неизменным и равно    0,01</a:t>
            </a:r>
            <a:r>
              <a:rPr lang="ru-RU" altLang="ru-RU" b="1">
                <a:solidFill>
                  <a:srgbClr val="000000"/>
                </a:solidFill>
                <a:latin typeface="Times New Roman" pitchFamily="18" charset="0"/>
                <a:ea typeface="Calibri" pitchFamily="34" charset="0"/>
                <a:cs typeface="Times New Roman" pitchFamily="18" charset="0"/>
              </a:rPr>
              <a:t> ∙ А</a:t>
            </a:r>
            <a:r>
              <a:rPr lang="ru-RU" altLang="ru-RU">
                <a:solidFill>
                  <a:srgbClr val="000000"/>
                </a:solidFill>
                <a:latin typeface="Times New Roman" pitchFamily="18" charset="0"/>
                <a:ea typeface="Calibri" pitchFamily="34" charset="0"/>
                <a:cs typeface="Times New Roman" pitchFamily="18" charset="0"/>
              </a:rPr>
              <a:t>, так как 100%  - 99%  = 1% приходится на сухое вещество, 1% от А есть 0,01∙</a:t>
            </a:r>
            <a:r>
              <a:rPr lang="ru-RU" altLang="ru-RU" b="1">
                <a:solidFill>
                  <a:srgbClr val="000000"/>
                </a:solidFill>
                <a:latin typeface="Times New Roman" pitchFamily="18" charset="0"/>
                <a:ea typeface="Calibri" pitchFamily="34" charset="0"/>
                <a:cs typeface="Times New Roman" pitchFamily="18" charset="0"/>
              </a:rPr>
              <a:t>А</a:t>
            </a:r>
            <a:r>
              <a:rPr lang="ru-RU" altLang="ru-RU">
                <a:solidFill>
                  <a:srgbClr val="000000"/>
                </a:solidFill>
                <a:latin typeface="Times New Roman" pitchFamily="18" charset="0"/>
                <a:ea typeface="Calibri" pitchFamily="34" charset="0"/>
                <a:cs typeface="Times New Roman" pitchFamily="18" charset="0"/>
              </a:rPr>
              <a:t>. </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a:solidFill>
                  <a:srgbClr val="000000"/>
                </a:solidFill>
                <a:latin typeface="Times New Roman" pitchFamily="18" charset="0"/>
                <a:ea typeface="Calibri" pitchFamily="34" charset="0"/>
                <a:cs typeface="Times New Roman" pitchFamily="18" charset="0"/>
              </a:rPr>
              <a:t>% сухого вещества (песок, грязь и т.д.) в луже после усыхания найдем с помощью пропорции:</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a:solidFill>
                  <a:srgbClr val="000000"/>
                </a:solidFill>
                <a:latin typeface="Times New Roman" pitchFamily="18" charset="0"/>
                <a:ea typeface="Calibri" pitchFamily="34" charset="0"/>
                <a:cs typeface="Times New Roman" pitchFamily="18" charset="0"/>
              </a:rPr>
              <a:t>0,01</a:t>
            </a:r>
            <a:r>
              <a:rPr lang="ru-RU" altLang="ru-RU" b="1">
                <a:solidFill>
                  <a:srgbClr val="000000"/>
                </a:solidFill>
                <a:latin typeface="Times New Roman" pitchFamily="18" charset="0"/>
                <a:ea typeface="Calibri" pitchFamily="34" charset="0"/>
                <a:cs typeface="Times New Roman" pitchFamily="18" charset="0"/>
              </a:rPr>
              <a:t> А  </a:t>
            </a:r>
            <a:r>
              <a:rPr lang="ru-RU" altLang="ru-RU">
                <a:solidFill>
                  <a:srgbClr val="000000"/>
                </a:solidFill>
                <a:latin typeface="Times New Roman" pitchFamily="18" charset="0"/>
                <a:ea typeface="Calibri" pitchFamily="34" charset="0"/>
                <a:cs typeface="Times New Roman" pitchFamily="18" charset="0"/>
              </a:rPr>
              <a:t> –  ?  %</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b="1">
                <a:solidFill>
                  <a:srgbClr val="000000"/>
                </a:solidFill>
                <a:latin typeface="Times New Roman" pitchFamily="18" charset="0"/>
                <a:ea typeface="Calibri" pitchFamily="34" charset="0"/>
                <a:cs typeface="Times New Roman" pitchFamily="18" charset="0"/>
              </a:rPr>
              <a:t>½ А </a:t>
            </a:r>
            <a:r>
              <a:rPr lang="ru-RU" altLang="ru-RU">
                <a:solidFill>
                  <a:srgbClr val="000000"/>
                </a:solidFill>
                <a:latin typeface="Times New Roman" pitchFamily="18" charset="0"/>
                <a:ea typeface="Calibri" pitchFamily="34" charset="0"/>
                <a:cs typeface="Times New Roman" pitchFamily="18" charset="0"/>
              </a:rPr>
              <a:t> –  100 %</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a:solidFill>
                  <a:srgbClr val="000000"/>
                </a:solidFill>
                <a:latin typeface="Times New Roman" pitchFamily="18" charset="0"/>
                <a:ea typeface="Calibri" pitchFamily="34" charset="0"/>
                <a:cs typeface="Times New Roman" pitchFamily="18" charset="0"/>
              </a:rPr>
              <a:t> (0,01</a:t>
            </a:r>
            <a:r>
              <a:rPr lang="ru-RU" altLang="ru-RU" b="1">
                <a:solidFill>
                  <a:srgbClr val="000000"/>
                </a:solidFill>
                <a:latin typeface="Times New Roman" pitchFamily="18" charset="0"/>
                <a:ea typeface="Calibri" pitchFamily="34" charset="0"/>
                <a:cs typeface="Times New Roman" pitchFamily="18" charset="0"/>
              </a:rPr>
              <a:t>А</a:t>
            </a:r>
            <a:r>
              <a:rPr lang="ru-RU" altLang="ru-RU">
                <a:solidFill>
                  <a:srgbClr val="000000"/>
                </a:solidFill>
                <a:latin typeface="Times New Roman" pitchFamily="18" charset="0"/>
                <a:ea typeface="Calibri" pitchFamily="34" charset="0"/>
                <a:cs typeface="Times New Roman" pitchFamily="18" charset="0"/>
              </a:rPr>
              <a:t> ∙ 100)  /   </a:t>
            </a:r>
            <a:r>
              <a:rPr lang="ru-RU" altLang="ru-RU" b="1">
                <a:solidFill>
                  <a:srgbClr val="000000"/>
                </a:solidFill>
                <a:latin typeface="Times New Roman" pitchFamily="18" charset="0"/>
                <a:ea typeface="Calibri" pitchFamily="34" charset="0"/>
                <a:cs typeface="Times New Roman" pitchFamily="18" charset="0"/>
              </a:rPr>
              <a:t>½ А = 2 % </a:t>
            </a:r>
            <a:r>
              <a:rPr lang="ru-RU" altLang="ru-RU">
                <a:solidFill>
                  <a:srgbClr val="000000"/>
                </a:solidFill>
                <a:latin typeface="Times New Roman" pitchFamily="18" charset="0"/>
                <a:ea typeface="Calibri" pitchFamily="34" charset="0"/>
                <a:cs typeface="Times New Roman" pitchFamily="18" charset="0"/>
              </a:rPr>
              <a:t>сухого вещества (песок, грязь и т.д.) в луже после усыхания</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a:solidFill>
                  <a:srgbClr val="000000"/>
                </a:solidFill>
                <a:latin typeface="Times New Roman" pitchFamily="18" charset="0"/>
                <a:ea typeface="Calibri" pitchFamily="34" charset="0"/>
                <a:cs typeface="Times New Roman" pitchFamily="18" charset="0"/>
              </a:rPr>
              <a:t>100 % - 2% = 98% содержание воды в луже после усыхания </a:t>
            </a:r>
            <a:r>
              <a:rPr lang="ru-RU" altLang="ru-RU" b="1">
                <a:solidFill>
                  <a:srgbClr val="000000"/>
                </a:solidFill>
                <a:latin typeface="Times New Roman" pitchFamily="18" charset="0"/>
                <a:ea typeface="Calibri" pitchFamily="34" charset="0"/>
                <a:cs typeface="Times New Roman" pitchFamily="18" charset="0"/>
              </a:rPr>
              <a:t> </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b="1">
                <a:solidFill>
                  <a:srgbClr val="000000"/>
                </a:solidFill>
                <a:latin typeface="Times New Roman" pitchFamily="18" charset="0"/>
                <a:ea typeface="Calibri" pitchFamily="34" charset="0"/>
                <a:cs typeface="Times New Roman" pitchFamily="18" charset="0"/>
              </a:rPr>
              <a:t>Ответ: содержание воды в луже стало 98%</a:t>
            </a:r>
            <a:endParaRPr lang="ru-RU" altLang="ru-RU">
              <a:solidFill>
                <a:srgbClr val="000000"/>
              </a:solidFill>
              <a:latin typeface="Calibri" pitchFamily="34"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17411" name="Rectangle 11"/>
          <p:cNvSpPr>
            <a:spLocks noChangeArrowheads="1"/>
          </p:cNvSpPr>
          <p:nvPr/>
        </p:nvSpPr>
        <p:spPr bwMode="auto">
          <a:xfrm>
            <a:off x="5724525" y="3740150"/>
            <a:ext cx="647700" cy="1081088"/>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a:t>
            </a:r>
            <a:r>
              <a:rPr lang="ru-RU" sz="24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«Бизнес-математика»</a:t>
            </a:r>
            <a:endParaRPr lang="ru-RU" sz="24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8 класс, 2 место по Приволжскому федеральному округу</a:t>
            </a:r>
            <a:endParaRPr lang="ru-RU" sz="20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p:cNvSpPr txBox="1"/>
          <p:nvPr/>
        </p:nvSpPr>
        <p:spPr>
          <a:xfrm>
            <a:off x="495300" y="1484313"/>
            <a:ext cx="5400675" cy="4660900"/>
          </a:xfrm>
          <a:prstGeom prst="rect">
            <a:avLst/>
          </a:prstGeom>
          <a:noFill/>
          <a:ln w="44450">
            <a:solidFill>
              <a:schemeClr val="accent2">
                <a:lumMod val="75000"/>
              </a:schemeClr>
            </a:solidFill>
          </a:ln>
        </p:spPr>
        <p:txBody>
          <a:bodyPr>
            <a:spAutoFit/>
          </a:bodyPr>
          <a:lstStyle/>
          <a:p>
            <a:pPr indent="450215" algn="ctr" eaLnBrk="1" hangingPunct="1">
              <a:lnSpc>
                <a:spcPct val="115000"/>
              </a:lnSpc>
              <a:spcAft>
                <a:spcPts val="1000"/>
              </a:spcAft>
              <a:defRPr/>
            </a:pP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ЭВРИКА: рационализаторское предложение</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indent="450215" algn="just" eaLnBrk="1" hangingPunct="1">
              <a:lnSpc>
                <a:spcPct val="115000"/>
              </a:lnSpc>
              <a:spcAft>
                <a:spcPts val="1000"/>
              </a:spcAf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Себестоимость производства одного килограмма сухариков «Хрустим» равнялась 200 руб. Ввиду повышения цены на муку, себестоимость производства сухариков повысилась на некоторое число процентов. ЭВРИКА! Оператор производственного процесса внедрил рационализаторское предложение по сокращению доли морковного </a:t>
            </a:r>
            <a:r>
              <a:rPr lang="ru-RU"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экстрата</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в продукте, что позволило снизить себестоимость на такое же число процентов (по отношению к повышенной себестоимости). В результате один килограмм сухариков стал стоить 199 рублей 50 копеек. Определите процент повышения и снижения себестоимости сухариков.</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17415" name="Рисунок 2"/>
          <p:cNvPicPr>
            <a:picLocks noChangeAspect="1" noChangeArrowheads="1"/>
          </p:cNvPicPr>
          <p:nvPr/>
        </p:nvPicPr>
        <p:blipFill>
          <a:blip r:embed="rId2" cstate="email"/>
          <a:srcRect/>
          <a:stretch>
            <a:fillRect/>
          </a:stretch>
        </p:blipFill>
        <p:spPr bwMode="auto">
          <a:xfrm>
            <a:off x="5951538" y="1793875"/>
            <a:ext cx="2792412" cy="3986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18435" name="Rectangle 11"/>
          <p:cNvSpPr>
            <a:spLocks noChangeArrowheads="1"/>
          </p:cNvSpPr>
          <p:nvPr/>
        </p:nvSpPr>
        <p:spPr bwMode="auto">
          <a:xfrm>
            <a:off x="5724525" y="3740150"/>
            <a:ext cx="647700" cy="1081088"/>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42925" y="620713"/>
            <a:ext cx="3240088" cy="25193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dirty="0"/>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a:t>
            </a:r>
            <a:r>
              <a:rPr lang="ru-RU" sz="24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«Бизнес-математика»</a:t>
            </a:r>
            <a:endParaRPr lang="ru-RU" sz="24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8 класс, 2 место по Приволжскому федеральному округу</a:t>
            </a:r>
            <a:endParaRPr lang="ru-RU" sz="20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542925" y="1419225"/>
            <a:ext cx="8058150" cy="5754688"/>
          </a:xfrm>
          <a:prstGeom prst="rect">
            <a:avLst/>
          </a:prstGeom>
          <a:noFill/>
        </p:spPr>
        <p:txBody>
          <a:bodyPr>
            <a:spAutoFit/>
          </a:bodyPr>
          <a:lstStyle/>
          <a:p>
            <a:pPr algn="just" eaLnBrk="1" hangingPunct="1">
              <a:lnSpc>
                <a:spcPct val="115000"/>
              </a:lnSpc>
              <a:spcAft>
                <a:spcPts val="1000"/>
              </a:spcAft>
              <a:defRPr/>
            </a:pPr>
            <a:r>
              <a:rPr lang="ru-RU" b="1"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Решение. </a:t>
            </a:r>
          </a:p>
          <a:p>
            <a:pPr eaLnBrk="1" hangingPunct="1">
              <a:lnSpc>
                <a:spcPct val="115000"/>
              </a:lnSpc>
              <a:spcAft>
                <a:spcPts val="1000"/>
              </a:spcAft>
              <a:tabLst>
                <a:tab pos="1581150" algn="l"/>
              </a:tabLs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Пусть х % – это процент повышения и снижения себестоимости сухариков.</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eaLnBrk="1" hangingPunct="1">
              <a:lnSpc>
                <a:spcPct val="115000"/>
              </a:lnSpc>
              <a:spcAft>
                <a:spcPts val="1000"/>
              </a:spcAft>
              <a:buFont typeface="+mj-lt"/>
              <a:buAutoNum type="arabicParenR"/>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200 : 100 = 2 (руб.) - 1%</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eaLnBrk="1" hangingPunct="1">
              <a:lnSpc>
                <a:spcPct val="115000"/>
              </a:lnSpc>
              <a:spcAft>
                <a:spcPts val="1000"/>
              </a:spcAft>
              <a:tabLst>
                <a:tab pos="270510" algn="l"/>
              </a:tabLs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Себестоимость после повышения: 200 + 2 х (руб.)</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eaLnBrk="1" hangingPunct="1">
              <a:lnSpc>
                <a:spcPct val="115000"/>
              </a:lnSpc>
              <a:spcAft>
                <a:spcPts val="1000"/>
              </a:spcAft>
              <a:buFont typeface="+mj-lt"/>
              <a:buAutoNum type="arabicParenR"/>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(200 + 2х) : 100 = 2 + 0,02 х (руб.) – 1 %</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eaLnBrk="1" hangingPunct="1">
              <a:lnSpc>
                <a:spcPct val="115000"/>
              </a:lnSpc>
              <a:spcAft>
                <a:spcPts val="1000"/>
              </a:spcAf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Себестоимость после понижения: 200 + 2 х – (2 + 0,02 х) х (руб.)</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eaLnBrk="1" hangingPunct="1">
              <a:lnSpc>
                <a:spcPct val="115000"/>
              </a:lnSpc>
              <a:spcAft>
                <a:spcPts val="1000"/>
              </a:spcAf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 условию задачи эта себестоимость стала равна 199,5 руб.</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eaLnBrk="1" hangingPunct="1">
              <a:lnSpc>
                <a:spcPct val="115000"/>
              </a:lnSpc>
              <a:spcAft>
                <a:spcPts val="1000"/>
              </a:spcAf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Составляем уравнение:  200 + 2 х – (2 + 0,02 х) х = 199,5</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eaLnBrk="1" hangingPunct="1">
              <a:lnSpc>
                <a:spcPct val="115000"/>
              </a:lnSpc>
              <a:spcAft>
                <a:spcPts val="1000"/>
              </a:spcAf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х</a:t>
            </a:r>
            <a:r>
              <a:rPr lang="ru-RU" baseline="-25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5</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eaLnBrk="1" hangingPunct="1">
              <a:lnSpc>
                <a:spcPct val="115000"/>
              </a:lnSpc>
              <a:spcAft>
                <a:spcPts val="1000"/>
              </a:spcAf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х</a:t>
            </a:r>
            <a:r>
              <a:rPr lang="ru-RU" baseline="-25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 5 не подходит по смыслу задачи.</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eaLnBrk="1" hangingPunct="1">
              <a:lnSpc>
                <a:spcPct val="115000"/>
              </a:lnSpc>
              <a:spcAft>
                <a:spcPts val="1000"/>
              </a:spcAft>
              <a:defRPr/>
            </a:pP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Ответ: себестоимость сначала повысилась, а потом понизилась на 5%.</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eaLnBrk="1" hangingPunct="1">
              <a:lnSpc>
                <a:spcPct val="115000"/>
              </a:lnSpc>
              <a:spcAft>
                <a:spcPts val="1000"/>
              </a:spcAft>
              <a:defRPr/>
            </a:pPr>
            <a:endParaRPr lang="ru-RU" u="sng"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eaLnBrk="1" hangingPunct="1">
              <a:lnSpc>
                <a:spcPct val="115000"/>
              </a:lnSpc>
              <a:spcAft>
                <a:spcPts val="1000"/>
              </a:spcAft>
              <a:defRPr/>
            </a:pP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19459" name="Rectangle 11"/>
          <p:cNvSpPr>
            <a:spLocks noChangeArrowheads="1"/>
          </p:cNvSpPr>
          <p:nvPr/>
        </p:nvSpPr>
        <p:spPr bwMode="auto">
          <a:xfrm>
            <a:off x="5724525" y="3740150"/>
            <a:ext cx="647700" cy="1081088"/>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a:t>
            </a:r>
            <a:r>
              <a:rPr lang="ru-RU" sz="24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«Окружность и круг»</a:t>
            </a:r>
            <a:endParaRPr lang="ru-RU" sz="24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8 класс, 2 место по Приволжскому Федеральному округу</a:t>
            </a:r>
            <a:endParaRPr lang="ru-RU" sz="20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p:cNvSpPr txBox="1"/>
          <p:nvPr/>
        </p:nvSpPr>
        <p:spPr>
          <a:xfrm>
            <a:off x="468313" y="1268413"/>
            <a:ext cx="8315325" cy="2111375"/>
          </a:xfrm>
          <a:prstGeom prst="rect">
            <a:avLst/>
          </a:prstGeom>
          <a:noFill/>
          <a:ln w="44450">
            <a:solidFill>
              <a:schemeClr val="accent2">
                <a:lumMod val="75000"/>
              </a:schemeClr>
            </a:solidFill>
          </a:ln>
        </p:spPr>
        <p:txBody>
          <a:bodyPr>
            <a:spAutoFit/>
          </a:bodyPr>
          <a:lstStyle/>
          <a:p>
            <a:pPr indent="450215" algn="ctr" eaLnBrk="1" hangingPunct="1">
              <a:lnSpc>
                <a:spcPct val="115000"/>
              </a:lnSpc>
              <a:spcAft>
                <a:spcPts val="1000"/>
              </a:spcAft>
              <a:defRPr/>
            </a:pP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Моя коллекция украшений</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indent="450215" algn="just" eaLnBrk="1" hangingPunct="1">
              <a:lnSpc>
                <a:spcPct val="115000"/>
              </a:lnSpc>
              <a:spcAft>
                <a:spcPts val="1000"/>
              </a:spcAf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 коллекции моих самых любимых украшений есть кольца малых, средних и больших размеров. Их диаметры соответственно равны: 14 мм, 16 мм и 18 мм.  Если все кольца расправить в прямую линию, то ее длина будет равна 54, 636 см, а если их соединить на плоскости, то площадь составит 21, 823 см</a:t>
            </a:r>
            <a:r>
              <a:rPr lang="ru-RU"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Сколько у меня больших и малых колец, если средних колец – четыре.</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9463" name="TextBox 14"/>
          <p:cNvSpPr txBox="1">
            <a:spLocks noChangeArrowheads="1"/>
          </p:cNvSpPr>
          <p:nvPr/>
        </p:nvSpPr>
        <p:spPr bwMode="auto">
          <a:xfrm>
            <a:off x="539750" y="3379788"/>
            <a:ext cx="8099425" cy="3392487"/>
          </a:xfrm>
          <a:prstGeom prst="rect">
            <a:avLst/>
          </a:prstGeom>
          <a:noFill/>
          <a:ln w="9525">
            <a:noFill/>
            <a:miter lim="800000"/>
            <a:headEnd/>
            <a:tailEnd/>
          </a:ln>
        </p:spPr>
        <p:txBody>
          <a:bodyPr>
            <a:spAutoFit/>
          </a:bodyPr>
          <a:lstStyle/>
          <a:p>
            <a:pPr algn="just" eaLnBrk="1" hangingPunct="1">
              <a:lnSpc>
                <a:spcPct val="115000"/>
              </a:lnSpc>
              <a:spcAft>
                <a:spcPts val="1000"/>
              </a:spcAft>
            </a:pPr>
            <a:r>
              <a:rPr lang="ru-RU" altLang="ru-RU" b="1" u="sng">
                <a:solidFill>
                  <a:srgbClr val="000000"/>
                </a:solidFill>
                <a:latin typeface="Times New Roman" pitchFamily="18" charset="0"/>
                <a:ea typeface="Calibri" pitchFamily="34" charset="0"/>
                <a:cs typeface="Times New Roman" pitchFamily="18" charset="0"/>
              </a:rPr>
              <a:t>Решение. </a:t>
            </a:r>
          </a:p>
          <a:p>
            <a:pPr algn="just" eaLnBrk="1" hangingPunct="1">
              <a:lnSpc>
                <a:spcPct val="115000"/>
              </a:lnSpc>
              <a:spcAft>
                <a:spcPts val="1000"/>
              </a:spcAft>
            </a:pPr>
            <a:r>
              <a:rPr lang="ru-RU" altLang="ru-RU">
                <a:solidFill>
                  <a:srgbClr val="000000"/>
                </a:solidFill>
                <a:latin typeface="Times New Roman" pitchFamily="18" charset="0"/>
                <a:ea typeface="Calibri" pitchFamily="34" charset="0"/>
                <a:cs typeface="Times New Roman" pitchFamily="18" charset="0"/>
              </a:rPr>
              <a:t>54, 636 см = 546, 36 мм</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a:solidFill>
                  <a:srgbClr val="000000"/>
                </a:solidFill>
                <a:latin typeface="Times New Roman" pitchFamily="18" charset="0"/>
                <a:ea typeface="Calibri" pitchFamily="34" charset="0"/>
                <a:cs typeface="Times New Roman" pitchFamily="18" charset="0"/>
              </a:rPr>
              <a:t>21, 823 см</a:t>
            </a:r>
            <a:r>
              <a:rPr lang="ru-RU" altLang="ru-RU" baseline="30000">
                <a:solidFill>
                  <a:srgbClr val="000000"/>
                </a:solidFill>
                <a:latin typeface="Times New Roman" pitchFamily="18" charset="0"/>
                <a:ea typeface="Calibri" pitchFamily="34" charset="0"/>
                <a:cs typeface="Times New Roman" pitchFamily="18" charset="0"/>
              </a:rPr>
              <a:t>2</a:t>
            </a:r>
            <a:r>
              <a:rPr lang="ru-RU" altLang="ru-RU">
                <a:solidFill>
                  <a:srgbClr val="000000"/>
                </a:solidFill>
                <a:latin typeface="Times New Roman" pitchFamily="18" charset="0"/>
                <a:ea typeface="Calibri" pitchFamily="34" charset="0"/>
                <a:cs typeface="Times New Roman" pitchFamily="18" charset="0"/>
              </a:rPr>
              <a:t>. = 2182, 3 мм</a:t>
            </a:r>
            <a:r>
              <a:rPr lang="ru-RU" altLang="ru-RU" baseline="30000">
                <a:solidFill>
                  <a:srgbClr val="000000"/>
                </a:solidFill>
                <a:latin typeface="Times New Roman" pitchFamily="18" charset="0"/>
                <a:ea typeface="Calibri" pitchFamily="34" charset="0"/>
                <a:cs typeface="Times New Roman" pitchFamily="18" charset="0"/>
              </a:rPr>
              <a:t>2</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a:solidFill>
                  <a:srgbClr val="000000"/>
                </a:solidFill>
                <a:latin typeface="Times New Roman" pitchFamily="18" charset="0"/>
                <a:ea typeface="Calibri" pitchFamily="34" charset="0"/>
                <a:cs typeface="Times New Roman" pitchFamily="18" charset="0"/>
              </a:rPr>
              <a:t> Длина окружности = π ∙ </a:t>
            </a:r>
            <a:r>
              <a:rPr lang="en-US" altLang="ru-RU">
                <a:solidFill>
                  <a:srgbClr val="000000"/>
                </a:solidFill>
                <a:latin typeface="Times New Roman" pitchFamily="18" charset="0"/>
                <a:ea typeface="Calibri" pitchFamily="34" charset="0"/>
                <a:cs typeface="Times New Roman" pitchFamily="18" charset="0"/>
              </a:rPr>
              <a:t>d</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a:solidFill>
                  <a:srgbClr val="000000"/>
                </a:solidFill>
                <a:latin typeface="Times New Roman" pitchFamily="18" charset="0"/>
                <a:ea typeface="Calibri" pitchFamily="34" charset="0"/>
                <a:cs typeface="Times New Roman" pitchFamily="18" charset="0"/>
              </a:rPr>
              <a:t>Площадь круга = π ∙ </a:t>
            </a:r>
            <a:r>
              <a:rPr lang="en-US" altLang="ru-RU">
                <a:solidFill>
                  <a:srgbClr val="000000"/>
                </a:solidFill>
                <a:latin typeface="Times New Roman" pitchFamily="18" charset="0"/>
                <a:ea typeface="Calibri" pitchFamily="34" charset="0"/>
                <a:cs typeface="Times New Roman" pitchFamily="18" charset="0"/>
              </a:rPr>
              <a:t>r</a:t>
            </a:r>
            <a:r>
              <a:rPr lang="ru-RU" altLang="ru-RU" baseline="30000">
                <a:solidFill>
                  <a:srgbClr val="000000"/>
                </a:solidFill>
                <a:latin typeface="Times New Roman" pitchFamily="18" charset="0"/>
                <a:ea typeface="Calibri" pitchFamily="34" charset="0"/>
                <a:cs typeface="Times New Roman" pitchFamily="18" charset="0"/>
              </a:rPr>
              <a:t>2</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a:solidFill>
                  <a:srgbClr val="000000"/>
                </a:solidFill>
                <a:latin typeface="Times New Roman" pitchFamily="18" charset="0"/>
                <a:ea typeface="Calibri" pitchFamily="34" charset="0"/>
                <a:cs typeface="Times New Roman" pitchFamily="18" charset="0"/>
              </a:rPr>
              <a:t> Пусть количество больших колец – х, а количество малых - у. Тогда, используя приведенные формулы и условие задачи, составляем систему уравнений:</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endParaRPr lang="ru-RU" altLang="ru-RU">
              <a:solidFill>
                <a:srgbClr val="000000"/>
              </a:solidFill>
              <a:latin typeface="Calibri" pitchFamily="34"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20483" name="Rectangle 11"/>
          <p:cNvSpPr>
            <a:spLocks noChangeArrowheads="1"/>
          </p:cNvSpPr>
          <p:nvPr/>
        </p:nvSpPr>
        <p:spPr bwMode="auto">
          <a:xfrm>
            <a:off x="5724525" y="3740150"/>
            <a:ext cx="647700" cy="1081088"/>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a:t>
            </a:r>
            <a:r>
              <a:rPr lang="ru-RU" sz="24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«Окружность и круг»</a:t>
            </a:r>
            <a:endParaRPr lang="ru-RU" sz="24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8 класс, 2 место по Приволжскому Федеральному округу</a:t>
            </a:r>
            <a:endParaRPr lang="ru-RU" sz="20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20486" name="Рисунок 1"/>
          <p:cNvPicPr>
            <a:picLocks noChangeAspect="1" noChangeArrowheads="1"/>
          </p:cNvPicPr>
          <p:nvPr/>
        </p:nvPicPr>
        <p:blipFill>
          <a:blip r:embed="rId2" cstate="email"/>
          <a:srcRect/>
          <a:stretch>
            <a:fillRect/>
          </a:stretch>
        </p:blipFill>
        <p:spPr bwMode="auto">
          <a:xfrm>
            <a:off x="2457450" y="1149350"/>
            <a:ext cx="6532563" cy="5280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21507" name="Rectangle 11"/>
          <p:cNvSpPr>
            <a:spLocks noChangeArrowheads="1"/>
          </p:cNvSpPr>
          <p:nvPr/>
        </p:nvSpPr>
        <p:spPr bwMode="auto">
          <a:xfrm>
            <a:off x="5795963" y="3716338"/>
            <a:ext cx="647700" cy="108108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09588" y="342900"/>
            <a:ext cx="3240087"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2" name="TextBox 11"/>
          <p:cNvSpPr txBox="1"/>
          <p:nvPr/>
        </p:nvSpPr>
        <p:spPr>
          <a:xfrm>
            <a:off x="684213" y="1773238"/>
            <a:ext cx="7848600" cy="3092450"/>
          </a:xfrm>
          <a:prstGeom prst="rect">
            <a:avLst/>
          </a:prstGeom>
          <a:noFill/>
          <a:ln w="44450">
            <a:solidFill>
              <a:schemeClr val="accent2">
                <a:lumMod val="75000"/>
              </a:schemeClr>
            </a:solidFill>
          </a:ln>
        </p:spPr>
        <p:txBody>
          <a:bodyPr>
            <a:spAutoFit/>
          </a:bodyPr>
          <a:lstStyle/>
          <a:p>
            <a:pPr algn="ctr" eaLnBrk="1" hangingPunct="1">
              <a:lnSpc>
                <a:spcPct val="150000"/>
              </a:lnSpc>
              <a:defRPr/>
            </a:pPr>
            <a:r>
              <a:rPr lang="ru-RU" sz="6500" b="1" dirty="0">
                <a:latin typeface="Georgia" panose="02040502050405020303" pitchFamily="18" charset="0"/>
                <a:cs typeface="Times New Roman" panose="02020603050405020304" pitchFamily="18" charset="0"/>
              </a:rPr>
              <a:t>БЛАГОДАРЮ </a:t>
            </a:r>
          </a:p>
          <a:p>
            <a:pPr algn="ctr" eaLnBrk="1" hangingPunct="1">
              <a:lnSpc>
                <a:spcPct val="150000"/>
              </a:lnSpc>
              <a:defRPr/>
            </a:pPr>
            <a:r>
              <a:rPr lang="ru-RU" sz="6500" b="1" dirty="0">
                <a:latin typeface="Georgia" panose="02040502050405020303" pitchFamily="18" charset="0"/>
                <a:cs typeface="Times New Roman" panose="02020603050405020304" pitchFamily="18" charset="0"/>
              </a:rPr>
              <a:t>ЗА  ВНИМАНИЕ!</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099" name="Rectangle 11"/>
          <p:cNvSpPr>
            <a:spLocks noChangeArrowheads="1"/>
          </p:cNvSpPr>
          <p:nvPr/>
        </p:nvSpPr>
        <p:spPr bwMode="auto">
          <a:xfrm>
            <a:off x="5795963" y="3716338"/>
            <a:ext cx="647700" cy="108108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2" name="TextBox 1"/>
          <p:cNvSpPr txBox="1"/>
          <p:nvPr/>
        </p:nvSpPr>
        <p:spPr>
          <a:xfrm>
            <a:off x="539750" y="476250"/>
            <a:ext cx="8135938" cy="2606675"/>
          </a:xfrm>
          <a:prstGeom prst="rect">
            <a:avLst/>
          </a:prstGeom>
          <a:noFill/>
          <a:ln w="44450">
            <a:solidFill>
              <a:schemeClr val="accent2">
                <a:lumMod val="75000"/>
              </a:schemeClr>
            </a:solidFill>
          </a:ln>
        </p:spPr>
        <p:txBody>
          <a:bodyPr>
            <a:spAutoFit/>
          </a:bodyPr>
          <a:lstStyle>
            <a:lvl1pPr eaLnBrk="0" hangingPunct="0">
              <a:spcBef>
                <a:spcPct val="20000"/>
              </a:spcBef>
              <a:buClr>
                <a:schemeClr val="hlink"/>
              </a:buClr>
              <a:buFont typeface="Wingdings" panose="05000000000000000000" pitchFamily="2" charset="2"/>
              <a:buChar char="v"/>
              <a:defRPr sz="2800">
                <a:solidFill>
                  <a:schemeClr val="tx1"/>
                </a:solidFill>
                <a:latin typeface="Verdana" panose="020B0604030504040204" pitchFamily="34" charset="0"/>
              </a:defRPr>
            </a:lvl1pPr>
            <a:lvl2pPr marL="742950" indent="-285750" eaLnBrk="0" hangingPunct="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eaLnBrk="0" hangingPunct="0">
              <a:spcBef>
                <a:spcPct val="20000"/>
              </a:spcBef>
              <a:buClr>
                <a:schemeClr val="tx1"/>
              </a:buClr>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lnSpc>
                <a:spcPct val="115000"/>
              </a:lnSpc>
              <a:spcAft>
                <a:spcPts val="1000"/>
              </a:spcAft>
              <a:buFont typeface="Wingdings" panose="05000000000000000000" pitchFamily="2" charset="2"/>
              <a:buNone/>
              <a:defRPr/>
            </a:pPr>
            <a:r>
              <a:rPr lang="ru-RU" sz="2400" b="1" i="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Надо поднять на высшую ступень составление самими учащимися задач. Надо, чтобы в процессе составления задач, взятых из окружающей жизни, сравнения их, обобщений ребята научились бы понимать, что математика помогает изучению закономерности явлений.                                                              </a:t>
            </a:r>
            <a:r>
              <a:rPr lang="ru-RU" sz="2400" b="1" i="1" dirty="0">
                <a:solidFill>
                  <a:schemeClr val="tx2"/>
                </a:solidFill>
                <a:latin typeface="Times New Roman" panose="02020603050405020304" pitchFamily="18" charset="0"/>
                <a:ea typeface="Calibri" panose="020F0502020204030204" pitchFamily="34" charset="0"/>
              </a:rPr>
              <a:t>Н.К. Крупская</a:t>
            </a:r>
            <a:endParaRPr lang="ru-RU" altLang="ru-RU" sz="2400" b="1" dirty="0">
              <a:solidFill>
                <a:schemeClr val="tx2"/>
              </a:solidFill>
              <a:latin typeface="Arial" panose="020B0604020202020204" pitchFamily="34" charset="0"/>
            </a:endParaRPr>
          </a:p>
        </p:txBody>
      </p:sp>
      <p:sp>
        <p:nvSpPr>
          <p:cNvPr id="4102" name="TextBox 12"/>
          <p:cNvSpPr txBox="1">
            <a:spLocks noChangeArrowheads="1"/>
          </p:cNvSpPr>
          <p:nvPr/>
        </p:nvSpPr>
        <p:spPr bwMode="auto">
          <a:xfrm>
            <a:off x="2617788" y="3141663"/>
            <a:ext cx="6130925" cy="3349625"/>
          </a:xfrm>
          <a:prstGeom prst="rect">
            <a:avLst/>
          </a:prstGeom>
          <a:noFill/>
          <a:ln w="9525">
            <a:noFill/>
            <a:miter lim="800000"/>
            <a:headEnd/>
            <a:tailEnd/>
          </a:ln>
        </p:spPr>
        <p:txBody>
          <a:bodyPr>
            <a:spAutoFit/>
          </a:bodyPr>
          <a:lstStyle/>
          <a:p>
            <a:pPr algn="ctr" eaLnBrk="1" hangingPunct="1">
              <a:lnSpc>
                <a:spcPct val="150000"/>
              </a:lnSpc>
            </a:pPr>
            <a:r>
              <a:rPr lang="ru-RU" altLang="ru-RU" sz="2400" b="1">
                <a:latin typeface="Times New Roman" pitchFamily="18" charset="0"/>
                <a:cs typeface="Times New Roman" pitchFamily="18" charset="0"/>
              </a:rPr>
              <a:t>Участники Всероссийских детских математических конкурсов </a:t>
            </a:r>
          </a:p>
          <a:p>
            <a:pPr algn="ctr" eaLnBrk="1" hangingPunct="1">
              <a:lnSpc>
                <a:spcPct val="150000"/>
              </a:lnSpc>
            </a:pPr>
            <a:r>
              <a:rPr lang="ru-RU" altLang="ru-RU" sz="2400" b="1" u="sng">
                <a:latin typeface="Times New Roman" pitchFamily="18" charset="0"/>
                <a:cs typeface="Times New Roman" pitchFamily="18" charset="0"/>
              </a:rPr>
              <a:t>системы добровольной сертификации информационных технологий ССИТ </a:t>
            </a:r>
          </a:p>
          <a:p>
            <a:pPr algn="ctr" eaLnBrk="1" hangingPunct="1">
              <a:lnSpc>
                <a:spcPct val="150000"/>
              </a:lnSpc>
            </a:pPr>
            <a:r>
              <a:rPr lang="ru-RU" altLang="ru-RU" sz="2400" b="1">
                <a:latin typeface="Times New Roman" pitchFamily="18" charset="0"/>
                <a:cs typeface="Times New Roman" pitchFamily="18" charset="0"/>
              </a:rPr>
              <a:t>г. Москва</a:t>
            </a:r>
          </a:p>
          <a:p>
            <a:pPr algn="ctr" eaLnBrk="1" hangingPunct="1">
              <a:lnSpc>
                <a:spcPct val="150000"/>
              </a:lnSpc>
            </a:pPr>
            <a:r>
              <a:rPr lang="en-US" altLang="ru-RU" sz="2400" b="1">
                <a:latin typeface="Times New Roman" pitchFamily="18" charset="0"/>
                <a:cs typeface="Times New Roman" pitchFamily="18" charset="0"/>
              </a:rPr>
              <a:t>http://old.sertification.net/</a:t>
            </a:r>
            <a:endParaRPr lang="ru-RU" altLang="ru-RU" sz="2400" b="1">
              <a:latin typeface="Times New Roman" pitchFamily="18" charset="0"/>
              <a:cs typeface="Times New Roman" pitchFamily="18" charset="0"/>
            </a:endParaRPr>
          </a:p>
        </p:txBody>
      </p:sp>
      <p:pic>
        <p:nvPicPr>
          <p:cNvPr id="4103" name="Рисунок 8"/>
          <p:cNvPicPr>
            <a:picLocks noChangeAspect="1" noChangeArrowheads="1"/>
          </p:cNvPicPr>
          <p:nvPr/>
        </p:nvPicPr>
        <p:blipFill>
          <a:blip r:embed="rId2" cstate="email"/>
          <a:srcRect/>
          <a:stretch>
            <a:fillRect/>
          </a:stretch>
        </p:blipFill>
        <p:spPr bwMode="auto">
          <a:xfrm>
            <a:off x="468313" y="3371850"/>
            <a:ext cx="2149475" cy="2087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5123" name="Rectangle 11"/>
          <p:cNvSpPr>
            <a:spLocks noChangeArrowheads="1"/>
          </p:cNvSpPr>
          <p:nvPr/>
        </p:nvSpPr>
        <p:spPr bwMode="auto">
          <a:xfrm>
            <a:off x="5795963" y="3716338"/>
            <a:ext cx="647700" cy="108108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5125" name="Rectangle 3"/>
          <p:cNvSpPr txBox="1">
            <a:spLocks noChangeArrowheads="1"/>
          </p:cNvSpPr>
          <p:nvPr/>
        </p:nvSpPr>
        <p:spPr bwMode="gray">
          <a:xfrm>
            <a:off x="468313" y="115888"/>
            <a:ext cx="8315325" cy="1198562"/>
          </a:xfrm>
          <a:prstGeom prst="rect">
            <a:avLst/>
          </a:prstGeom>
          <a:noFill/>
          <a:ln>
            <a:noFill/>
          </a:ln>
        </p:spPr>
        <p:txBody>
          <a:bodyPr/>
          <a:lstStyle>
            <a:lvl1pPr marL="342900" indent="-342900">
              <a:spcBef>
                <a:spcPct val="20000"/>
              </a:spcBef>
              <a:buClr>
                <a:schemeClr val="hlink"/>
              </a:buClr>
              <a:buFont typeface="Wingdings" panose="05000000000000000000" pitchFamily="2" charset="2"/>
              <a:buChar char="v"/>
              <a:defRPr sz="2800">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ts val="4500"/>
              </a:lnSpc>
              <a:spcBef>
                <a:spcPct val="0"/>
              </a:spcBef>
              <a:buFont typeface="Symbol" panose="05050102010706020507" pitchFamily="18" charset="2"/>
              <a:buChar char=""/>
              <a:defRPr/>
            </a:pPr>
            <a:r>
              <a:rPr lang="ru-RU" altLang="ru-RU" b="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Конкурс «Математик в мире животных» </a:t>
            </a:r>
          </a:p>
          <a:p>
            <a:pPr marL="0" indent="0" algn="ctr">
              <a:lnSpc>
                <a:spcPts val="4500"/>
              </a:lnSpc>
              <a:spcBef>
                <a:spcPct val="0"/>
              </a:spcBef>
              <a:buFont typeface="Wingdings" panose="05000000000000000000" pitchFamily="2" charset="2"/>
              <a:buNone/>
              <a:defRPr/>
            </a:pPr>
            <a:r>
              <a:rPr lang="ru-RU" altLang="ru-RU" sz="2000" b="1"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6 класс, 1 место по Приволжскому федеральному округу</a:t>
            </a:r>
            <a:endParaRPr lang="ru-RU" altLang="ru-RU"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gn="ctr">
              <a:lnSpc>
                <a:spcPts val="4500"/>
              </a:lnSpc>
              <a:spcBef>
                <a:spcPct val="0"/>
              </a:spcBef>
              <a:buFont typeface="Symbol" panose="05050102010706020507" pitchFamily="18" charset="2"/>
              <a:buChar char=""/>
              <a:defRPr/>
            </a:pPr>
            <a:endParaRPr lang="ru-RU" altLang="ru-RU" sz="20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p:cNvSpPr txBox="1"/>
          <p:nvPr/>
        </p:nvSpPr>
        <p:spPr>
          <a:xfrm>
            <a:off x="468313" y="1412875"/>
            <a:ext cx="6132512" cy="2674938"/>
          </a:xfrm>
          <a:prstGeom prst="rect">
            <a:avLst/>
          </a:prstGeom>
          <a:noFill/>
          <a:ln w="44450">
            <a:solidFill>
              <a:schemeClr val="accent2">
                <a:lumMod val="75000"/>
              </a:schemeClr>
            </a:solidFill>
          </a:ln>
        </p:spPr>
        <p:txBody>
          <a:bodyPr>
            <a:spAutoFit/>
          </a:bodyPr>
          <a:lstStyle/>
          <a:p>
            <a:pPr indent="450215" algn="ctr" eaLnBrk="1" hangingPunct="1">
              <a:lnSpc>
                <a:spcPct val="115000"/>
              </a:lnSpc>
              <a:spcAft>
                <a:spcPts val="1000"/>
              </a:spcAft>
              <a:defRPr/>
            </a:pPr>
            <a:r>
              <a:rPr lang="ru-RU"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Кто может стать царем животных?</a:t>
            </a:r>
            <a:endParaRPr lang="ru-RU"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indent="450215" algn="just" eaLnBrk="1" hangingPunct="1">
              <a:lnSpc>
                <a:spcPct val="115000"/>
              </a:lnSpc>
              <a:spcAft>
                <a:spcPts val="1000"/>
              </a:spcAft>
              <a:defRPr/>
            </a:pP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 острове Мадагаскар царем всех животных может стать тот, кто быстрее прыгает. Лев Алекс и лемур Король Джулиан решили попробовать свои силы. Король Джулиан делает прыжки на 10% короче и в то же время на 10% чаще, чем лев Алекс. Кто из животных может стать царем?</a:t>
            </a:r>
            <a:endParaRPr lang="ru-RU"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127" name="TextBox 14"/>
          <p:cNvSpPr txBox="1">
            <a:spLocks noChangeArrowheads="1"/>
          </p:cNvSpPr>
          <p:nvPr/>
        </p:nvSpPr>
        <p:spPr bwMode="auto">
          <a:xfrm>
            <a:off x="431800" y="4221163"/>
            <a:ext cx="8351838" cy="2320925"/>
          </a:xfrm>
          <a:prstGeom prst="rect">
            <a:avLst/>
          </a:prstGeom>
          <a:noFill/>
          <a:ln w="9525">
            <a:noFill/>
            <a:miter lim="800000"/>
            <a:headEnd/>
            <a:tailEnd/>
          </a:ln>
        </p:spPr>
        <p:txBody>
          <a:bodyPr>
            <a:spAutoFit/>
          </a:bodyPr>
          <a:lstStyle/>
          <a:p>
            <a:pPr algn="just" eaLnBrk="1" hangingPunct="1">
              <a:lnSpc>
                <a:spcPct val="115000"/>
              </a:lnSpc>
              <a:spcAft>
                <a:spcPts val="1000"/>
              </a:spcAft>
            </a:pPr>
            <a:r>
              <a:rPr lang="ru-RU" altLang="ru-RU" sz="2000" b="1" u="sng">
                <a:solidFill>
                  <a:srgbClr val="000000"/>
                </a:solidFill>
                <a:latin typeface="Times New Roman" pitchFamily="18" charset="0"/>
                <a:ea typeface="Calibri" pitchFamily="34" charset="0"/>
                <a:cs typeface="Times New Roman" pitchFamily="18" charset="0"/>
              </a:rPr>
              <a:t>Решение.</a:t>
            </a:r>
            <a:r>
              <a:rPr lang="ru-RU" altLang="ru-RU" sz="2000" b="1">
                <a:solidFill>
                  <a:srgbClr val="000000"/>
                </a:solidFill>
                <a:latin typeface="Times New Roman" pitchFamily="18" charset="0"/>
                <a:ea typeface="Calibri" pitchFamily="34" charset="0"/>
                <a:cs typeface="Times New Roman" pitchFamily="18" charset="0"/>
              </a:rPr>
              <a:t> </a:t>
            </a:r>
            <a:r>
              <a:rPr lang="ru-RU" altLang="ru-RU" sz="2000">
                <a:solidFill>
                  <a:srgbClr val="000000"/>
                </a:solidFill>
                <a:latin typeface="Times New Roman" pitchFamily="18" charset="0"/>
                <a:ea typeface="Calibri" pitchFamily="34" charset="0"/>
                <a:cs typeface="Times New Roman" pitchFamily="18" charset="0"/>
              </a:rPr>
              <a:t>Когда лев Алекс делает </a:t>
            </a:r>
            <a:r>
              <a:rPr lang="ru-RU" altLang="ru-RU" sz="2000" b="1">
                <a:solidFill>
                  <a:srgbClr val="000000"/>
                </a:solidFill>
                <a:latin typeface="Times New Roman" pitchFamily="18" charset="0"/>
                <a:ea typeface="Calibri" pitchFamily="34" charset="0"/>
                <a:cs typeface="Times New Roman" pitchFamily="18" charset="0"/>
              </a:rPr>
              <a:t>10</a:t>
            </a:r>
            <a:r>
              <a:rPr lang="ru-RU" altLang="ru-RU" sz="2000">
                <a:solidFill>
                  <a:srgbClr val="000000"/>
                </a:solidFill>
                <a:latin typeface="Times New Roman" pitchFamily="18" charset="0"/>
                <a:ea typeface="Calibri" pitchFamily="34" charset="0"/>
                <a:cs typeface="Times New Roman" pitchFamily="18" charset="0"/>
              </a:rPr>
              <a:t> своих прыжков длины </a:t>
            </a:r>
            <a:r>
              <a:rPr lang="ru-RU" altLang="ru-RU" sz="2000" b="1">
                <a:solidFill>
                  <a:srgbClr val="000000"/>
                </a:solidFill>
                <a:latin typeface="Times New Roman" pitchFamily="18" charset="0"/>
                <a:ea typeface="Calibri" pitchFamily="34" charset="0"/>
                <a:cs typeface="Times New Roman" pitchFamily="18" charset="0"/>
              </a:rPr>
              <a:t>а</a:t>
            </a:r>
            <a:r>
              <a:rPr lang="ru-RU" altLang="ru-RU" sz="2000">
                <a:solidFill>
                  <a:srgbClr val="000000"/>
                </a:solidFill>
                <a:latin typeface="Times New Roman" pitchFamily="18" charset="0"/>
                <a:ea typeface="Calibri" pitchFamily="34" charset="0"/>
                <a:cs typeface="Times New Roman" pitchFamily="18" charset="0"/>
              </a:rPr>
              <a:t> каждый, Король Джулиан делает </a:t>
            </a:r>
            <a:r>
              <a:rPr lang="ru-RU" altLang="ru-RU" sz="2000" b="1">
                <a:solidFill>
                  <a:srgbClr val="000000"/>
                </a:solidFill>
                <a:latin typeface="Times New Roman" pitchFamily="18" charset="0"/>
                <a:ea typeface="Calibri" pitchFamily="34" charset="0"/>
                <a:cs typeface="Times New Roman" pitchFamily="18" charset="0"/>
              </a:rPr>
              <a:t>11</a:t>
            </a:r>
            <a:r>
              <a:rPr lang="ru-RU" altLang="ru-RU" sz="2000">
                <a:solidFill>
                  <a:srgbClr val="000000"/>
                </a:solidFill>
                <a:latin typeface="Times New Roman" pitchFamily="18" charset="0"/>
                <a:ea typeface="Calibri" pitchFamily="34" charset="0"/>
                <a:cs typeface="Times New Roman" pitchFamily="18" charset="0"/>
              </a:rPr>
              <a:t> своих прыжков длины </a:t>
            </a:r>
            <a:r>
              <a:rPr lang="ru-RU" altLang="ru-RU" sz="2000" b="1">
                <a:solidFill>
                  <a:srgbClr val="000000"/>
                </a:solidFill>
                <a:latin typeface="Times New Roman" pitchFamily="18" charset="0"/>
                <a:ea typeface="Calibri" pitchFamily="34" charset="0"/>
                <a:cs typeface="Times New Roman" pitchFamily="18" charset="0"/>
              </a:rPr>
              <a:t>0,9а</a:t>
            </a:r>
            <a:r>
              <a:rPr lang="ru-RU" altLang="ru-RU" sz="2000">
                <a:solidFill>
                  <a:srgbClr val="000000"/>
                </a:solidFill>
                <a:latin typeface="Times New Roman" pitchFamily="18" charset="0"/>
                <a:ea typeface="Calibri" pitchFamily="34" charset="0"/>
                <a:cs typeface="Times New Roman" pitchFamily="18" charset="0"/>
              </a:rPr>
              <a:t> каждый. Таким образом, Король Джулиан прыгает расстояние </a:t>
            </a:r>
            <a:r>
              <a:rPr lang="ru-RU" altLang="ru-RU" sz="2000" b="1">
                <a:solidFill>
                  <a:srgbClr val="000000"/>
                </a:solidFill>
                <a:latin typeface="Times New Roman" pitchFamily="18" charset="0"/>
                <a:ea typeface="Calibri" pitchFamily="34" charset="0"/>
                <a:cs typeface="Times New Roman" pitchFamily="18" charset="0"/>
              </a:rPr>
              <a:t>9,9а</a:t>
            </a:r>
            <a:r>
              <a:rPr lang="ru-RU" altLang="ru-RU" sz="2000">
                <a:solidFill>
                  <a:srgbClr val="000000"/>
                </a:solidFill>
                <a:latin typeface="Times New Roman" pitchFamily="18" charset="0"/>
                <a:ea typeface="Calibri" pitchFamily="34" charset="0"/>
                <a:cs typeface="Times New Roman" pitchFamily="18" charset="0"/>
              </a:rPr>
              <a:t> за то же время, за которое лев Алекс прыгает большее расстояние </a:t>
            </a:r>
            <a:r>
              <a:rPr lang="ru-RU" altLang="ru-RU" sz="2000" b="1">
                <a:solidFill>
                  <a:srgbClr val="000000"/>
                </a:solidFill>
                <a:latin typeface="Times New Roman" pitchFamily="18" charset="0"/>
                <a:ea typeface="Calibri" pitchFamily="34" charset="0"/>
                <a:cs typeface="Times New Roman" pitchFamily="18" charset="0"/>
              </a:rPr>
              <a:t>10а</a:t>
            </a:r>
            <a:r>
              <a:rPr lang="ru-RU" altLang="ru-RU" sz="2000">
                <a:solidFill>
                  <a:srgbClr val="000000"/>
                </a:solidFill>
                <a:latin typeface="Times New Roman" pitchFamily="18" charset="0"/>
                <a:ea typeface="Calibri" pitchFamily="34" charset="0"/>
                <a:cs typeface="Times New Roman" pitchFamily="18" charset="0"/>
              </a:rPr>
              <a:t>. Лев Алекс прыгает быстрее и поэтому может стать царем всех животных.</a:t>
            </a:r>
            <a:endParaRPr lang="ru-RU" altLang="ru-RU" sz="2000">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sz="2000" b="1">
                <a:solidFill>
                  <a:srgbClr val="000000"/>
                </a:solidFill>
                <a:latin typeface="Times New Roman" pitchFamily="18" charset="0"/>
                <a:ea typeface="Calibri" pitchFamily="34" charset="0"/>
                <a:cs typeface="Times New Roman" pitchFamily="18" charset="0"/>
              </a:rPr>
              <a:t> Ответ: Лев Алекс может стать царем всех животных.</a:t>
            </a:r>
            <a:endParaRPr lang="ru-RU" altLang="ru-RU" sz="2000">
              <a:solidFill>
                <a:srgbClr val="000000"/>
              </a:solidFill>
              <a:latin typeface="Calibri" pitchFamily="34" charset="0"/>
              <a:ea typeface="Calibri" pitchFamily="34" charset="0"/>
              <a:cs typeface="Times New Roman" pitchFamily="18" charset="0"/>
            </a:endParaRPr>
          </a:p>
        </p:txBody>
      </p:sp>
      <p:pic>
        <p:nvPicPr>
          <p:cNvPr id="5128" name="Рисунок 8"/>
          <p:cNvPicPr>
            <a:picLocks noChangeAspect="1" noChangeArrowheads="1"/>
          </p:cNvPicPr>
          <p:nvPr/>
        </p:nvPicPr>
        <p:blipFill>
          <a:blip r:embed="rId2" cstate="email"/>
          <a:srcRect/>
          <a:stretch>
            <a:fillRect/>
          </a:stretch>
        </p:blipFill>
        <p:spPr bwMode="auto">
          <a:xfrm>
            <a:off x="6638925" y="1268413"/>
            <a:ext cx="2109788" cy="2944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6147" name="Rectangle 11"/>
          <p:cNvSpPr>
            <a:spLocks noChangeArrowheads="1"/>
          </p:cNvSpPr>
          <p:nvPr/>
        </p:nvSpPr>
        <p:spPr bwMode="auto">
          <a:xfrm>
            <a:off x="5795963" y="3716338"/>
            <a:ext cx="647700" cy="108108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«Математик- водолаз»</a:t>
            </a:r>
            <a:endParaRPr lang="ru-RU" sz="28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6 класс, 2место по Приволжскому федеральному округу</a:t>
            </a:r>
            <a:endParaRPr lang="ru-RU" sz="16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ts val="4500"/>
              </a:lnSpc>
              <a:spcBef>
                <a:spcPts val="0"/>
              </a:spcBef>
              <a:spcAft>
                <a:spcPts val="0"/>
              </a:spcAft>
              <a:buFont typeface="Symbol"/>
              <a:buChar char=""/>
              <a:defRPr/>
            </a:pPr>
            <a:endParaRPr lang="ru-RU"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p:cNvSpPr txBox="1"/>
          <p:nvPr/>
        </p:nvSpPr>
        <p:spPr>
          <a:xfrm>
            <a:off x="468313" y="1268413"/>
            <a:ext cx="8280400" cy="5316537"/>
          </a:xfrm>
          <a:prstGeom prst="rect">
            <a:avLst/>
          </a:prstGeom>
          <a:noFill/>
          <a:ln w="44450">
            <a:solidFill>
              <a:schemeClr val="accent2">
                <a:lumMod val="75000"/>
              </a:schemeClr>
            </a:solidFill>
          </a:ln>
        </p:spPr>
        <p:txBody>
          <a:bodyPr>
            <a:spAutoFit/>
          </a:bodyPr>
          <a:lstStyle/>
          <a:p>
            <a:pPr indent="450215" algn="ctr" eaLnBrk="1" hangingPunct="1">
              <a:lnSpc>
                <a:spcPct val="115000"/>
              </a:lnSpc>
              <a:spcAft>
                <a:spcPts val="1000"/>
              </a:spcAft>
              <a:defRPr/>
            </a:pPr>
            <a:r>
              <a:rPr lang="ru-RU" sz="17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Какие рыбы живут в коралловых рифах?</a:t>
            </a:r>
            <a:endParaRPr lang="ru-RU" sz="17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indent="450215" algn="just" eaLnBrk="1" hangingPunct="1">
              <a:lnSpc>
                <a:spcPct val="115000"/>
              </a:lnSpc>
              <a:spcAft>
                <a:spcPts val="1000"/>
              </a:spcAft>
              <a:defRPr/>
            </a:pPr>
            <a:r>
              <a:rPr lang="ru-RU" sz="17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Рыба-зебра, рыба-хирург, рыба-лягушка и рыба-еж живут в коралловых рифах и имеют красочный окрас, но каждая особенный </a:t>
            </a:r>
            <a:r>
              <a:rPr lang="ru-RU" sz="17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(голубой окрас с яркими пятнами; множество полос белого, коричневого и желтоватого цветов; яркие цветные узоры; светлый окрас с разбросанными темными пятнышками)</a:t>
            </a:r>
            <a:r>
              <a:rPr lang="ru-RU" sz="17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Они же используют разные способы защиты, но каждая только свой </a:t>
            </a:r>
            <a:r>
              <a:rPr lang="ru-RU" sz="17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(острые шипы на всем теле; маскировка под коралл; мощный шип у хвоста; ядовитые шипы на плавниках)</a:t>
            </a:r>
            <a:r>
              <a:rPr lang="ru-RU" sz="17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Известно: 1) рыба, с яркими цветными узорами имеет ядовитые шипы на плавниках; 2) рыба-хирург  не имеет светлого окраса с разбросанными темными пятнышками, ни множества полос белого, коричневого и желтоватого цветов и у нее нет острых шипов на всем теле; 3) рыба-зебра не имеет светлого окраса с разбросанными темными пятнышками, ни множества полос белого, коричневого и желтоватого цветов и у нее нет мощного шипа у хвоста и острых шипов на всем теле; 4) рыба, которая защищает себя мощным шипом у хвоста, не имеет в своем окрасе множества полос белого, коричневого и желтоватого цветов; 5) рыба-лягушка маскируется под коралл, но не имеет светлого окраса с разбросанными темными пятнышками. Какая рыба имеет какой окрас и с помощью чего себя защищает?</a:t>
            </a:r>
            <a:endParaRPr lang="ru-RU" sz="17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151" name="TextBox 14"/>
          <p:cNvSpPr txBox="1">
            <a:spLocks noChangeArrowheads="1"/>
          </p:cNvSpPr>
          <p:nvPr/>
        </p:nvSpPr>
        <p:spPr bwMode="auto">
          <a:xfrm>
            <a:off x="0" y="7935913"/>
            <a:ext cx="8280400" cy="2111375"/>
          </a:xfrm>
          <a:prstGeom prst="rect">
            <a:avLst/>
          </a:prstGeom>
          <a:noFill/>
          <a:ln w="9525">
            <a:noFill/>
            <a:miter lim="800000"/>
            <a:headEnd/>
            <a:tailEnd/>
          </a:ln>
        </p:spPr>
        <p:txBody>
          <a:bodyPr>
            <a:spAutoFit/>
          </a:bodyPr>
          <a:lstStyle/>
          <a:p>
            <a:pPr algn="just" eaLnBrk="1" hangingPunct="1">
              <a:lnSpc>
                <a:spcPct val="115000"/>
              </a:lnSpc>
              <a:spcAft>
                <a:spcPts val="1000"/>
              </a:spcAft>
            </a:pPr>
            <a:r>
              <a:rPr lang="ru-RU" altLang="ru-RU" u="sng">
                <a:solidFill>
                  <a:srgbClr val="000000"/>
                </a:solidFill>
                <a:latin typeface="Times New Roman" pitchFamily="18" charset="0"/>
                <a:ea typeface="Calibri" pitchFamily="34" charset="0"/>
                <a:cs typeface="Times New Roman" pitchFamily="18" charset="0"/>
              </a:rPr>
              <a:t>Решение.</a:t>
            </a:r>
            <a:r>
              <a:rPr lang="ru-RU" altLang="ru-RU">
                <a:solidFill>
                  <a:srgbClr val="000000"/>
                </a:solidFill>
                <a:latin typeface="Times New Roman" pitchFamily="18" charset="0"/>
                <a:ea typeface="Calibri" pitchFamily="34" charset="0"/>
                <a:cs typeface="Times New Roman" pitchFamily="18" charset="0"/>
              </a:rPr>
              <a:t> Когда лев Алекс делает </a:t>
            </a:r>
            <a:r>
              <a:rPr lang="ru-RU" altLang="ru-RU" b="1">
                <a:solidFill>
                  <a:srgbClr val="000000"/>
                </a:solidFill>
                <a:latin typeface="Times New Roman" pitchFamily="18" charset="0"/>
                <a:ea typeface="Calibri" pitchFamily="34" charset="0"/>
                <a:cs typeface="Times New Roman" pitchFamily="18" charset="0"/>
              </a:rPr>
              <a:t>10</a:t>
            </a:r>
            <a:r>
              <a:rPr lang="ru-RU" altLang="ru-RU">
                <a:solidFill>
                  <a:srgbClr val="000000"/>
                </a:solidFill>
                <a:latin typeface="Times New Roman" pitchFamily="18" charset="0"/>
                <a:ea typeface="Calibri" pitchFamily="34" charset="0"/>
                <a:cs typeface="Times New Roman" pitchFamily="18" charset="0"/>
              </a:rPr>
              <a:t> своих прыжков длины </a:t>
            </a:r>
            <a:r>
              <a:rPr lang="ru-RU" altLang="ru-RU" b="1">
                <a:solidFill>
                  <a:srgbClr val="000000"/>
                </a:solidFill>
                <a:latin typeface="Times New Roman" pitchFamily="18" charset="0"/>
                <a:ea typeface="Calibri" pitchFamily="34" charset="0"/>
                <a:cs typeface="Times New Roman" pitchFamily="18" charset="0"/>
              </a:rPr>
              <a:t>а</a:t>
            </a:r>
            <a:r>
              <a:rPr lang="ru-RU" altLang="ru-RU">
                <a:solidFill>
                  <a:srgbClr val="000000"/>
                </a:solidFill>
                <a:latin typeface="Times New Roman" pitchFamily="18" charset="0"/>
                <a:ea typeface="Calibri" pitchFamily="34" charset="0"/>
                <a:cs typeface="Times New Roman" pitchFamily="18" charset="0"/>
              </a:rPr>
              <a:t> каждый, Король Джулиан делает </a:t>
            </a:r>
            <a:r>
              <a:rPr lang="ru-RU" altLang="ru-RU" b="1">
                <a:solidFill>
                  <a:srgbClr val="000000"/>
                </a:solidFill>
                <a:latin typeface="Times New Roman" pitchFamily="18" charset="0"/>
                <a:ea typeface="Calibri" pitchFamily="34" charset="0"/>
                <a:cs typeface="Times New Roman" pitchFamily="18" charset="0"/>
              </a:rPr>
              <a:t>11</a:t>
            </a:r>
            <a:r>
              <a:rPr lang="ru-RU" altLang="ru-RU">
                <a:solidFill>
                  <a:srgbClr val="000000"/>
                </a:solidFill>
                <a:latin typeface="Times New Roman" pitchFamily="18" charset="0"/>
                <a:ea typeface="Calibri" pitchFamily="34" charset="0"/>
                <a:cs typeface="Times New Roman" pitchFamily="18" charset="0"/>
              </a:rPr>
              <a:t> своих прыжков длины </a:t>
            </a:r>
            <a:r>
              <a:rPr lang="ru-RU" altLang="ru-RU" b="1">
                <a:solidFill>
                  <a:srgbClr val="000000"/>
                </a:solidFill>
                <a:latin typeface="Times New Roman" pitchFamily="18" charset="0"/>
                <a:ea typeface="Calibri" pitchFamily="34" charset="0"/>
                <a:cs typeface="Times New Roman" pitchFamily="18" charset="0"/>
              </a:rPr>
              <a:t>0,9а</a:t>
            </a:r>
            <a:r>
              <a:rPr lang="ru-RU" altLang="ru-RU">
                <a:solidFill>
                  <a:srgbClr val="000000"/>
                </a:solidFill>
                <a:latin typeface="Times New Roman" pitchFamily="18" charset="0"/>
                <a:ea typeface="Calibri" pitchFamily="34" charset="0"/>
                <a:cs typeface="Times New Roman" pitchFamily="18" charset="0"/>
              </a:rPr>
              <a:t> каждый. Таким образом, Король Джулиан прыгает расстояние </a:t>
            </a:r>
            <a:r>
              <a:rPr lang="ru-RU" altLang="ru-RU" b="1">
                <a:solidFill>
                  <a:srgbClr val="000000"/>
                </a:solidFill>
                <a:latin typeface="Times New Roman" pitchFamily="18" charset="0"/>
                <a:ea typeface="Calibri" pitchFamily="34" charset="0"/>
                <a:cs typeface="Times New Roman" pitchFamily="18" charset="0"/>
              </a:rPr>
              <a:t>9,9а</a:t>
            </a:r>
            <a:r>
              <a:rPr lang="ru-RU" altLang="ru-RU">
                <a:solidFill>
                  <a:srgbClr val="000000"/>
                </a:solidFill>
                <a:latin typeface="Times New Roman" pitchFamily="18" charset="0"/>
                <a:ea typeface="Calibri" pitchFamily="34" charset="0"/>
                <a:cs typeface="Times New Roman" pitchFamily="18" charset="0"/>
              </a:rPr>
              <a:t> за то же время, за которое лев Алекс прыгает большее расстояние </a:t>
            </a:r>
            <a:r>
              <a:rPr lang="ru-RU" altLang="ru-RU" b="1">
                <a:solidFill>
                  <a:srgbClr val="000000"/>
                </a:solidFill>
                <a:latin typeface="Times New Roman" pitchFamily="18" charset="0"/>
                <a:ea typeface="Calibri" pitchFamily="34" charset="0"/>
                <a:cs typeface="Times New Roman" pitchFamily="18" charset="0"/>
              </a:rPr>
              <a:t>10а</a:t>
            </a:r>
            <a:r>
              <a:rPr lang="ru-RU" altLang="ru-RU">
                <a:solidFill>
                  <a:srgbClr val="000000"/>
                </a:solidFill>
                <a:latin typeface="Times New Roman" pitchFamily="18" charset="0"/>
                <a:ea typeface="Calibri" pitchFamily="34" charset="0"/>
                <a:cs typeface="Times New Roman" pitchFamily="18" charset="0"/>
              </a:rPr>
              <a:t>. Лев Алекс прыгает быстрее и поэтому может стать царем всех животных.</a:t>
            </a:r>
            <a:endParaRPr lang="ru-RU" altLang="ru-RU" sz="1600">
              <a:solidFill>
                <a:srgbClr val="000000"/>
              </a:solidFill>
              <a:latin typeface="Calibri" pitchFamily="34" charset="0"/>
              <a:ea typeface="Calibri" pitchFamily="34" charset="0"/>
              <a:cs typeface="Times New Roman" pitchFamily="18" charset="0"/>
            </a:endParaRPr>
          </a:p>
          <a:p>
            <a:pPr algn="just" eaLnBrk="1" hangingPunct="1">
              <a:lnSpc>
                <a:spcPct val="115000"/>
              </a:lnSpc>
              <a:spcAft>
                <a:spcPts val="1000"/>
              </a:spcAft>
            </a:pPr>
            <a:r>
              <a:rPr lang="ru-RU" altLang="ru-RU" b="1">
                <a:solidFill>
                  <a:srgbClr val="000000"/>
                </a:solidFill>
                <a:latin typeface="Times New Roman" pitchFamily="18" charset="0"/>
                <a:ea typeface="Calibri" pitchFamily="34" charset="0"/>
                <a:cs typeface="Times New Roman" pitchFamily="18" charset="0"/>
              </a:rPr>
              <a:t> Ответ: Лев Алекс может стать царем всех животных.</a:t>
            </a:r>
            <a:endParaRPr lang="ru-RU" altLang="ru-RU" sz="1600">
              <a:solidFill>
                <a:srgbClr val="000000"/>
              </a:solidFill>
              <a:latin typeface="Calibri" pitchFamily="34"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7171" name="Rectangle 11"/>
          <p:cNvSpPr>
            <a:spLocks noChangeArrowheads="1"/>
          </p:cNvSpPr>
          <p:nvPr/>
        </p:nvSpPr>
        <p:spPr bwMode="auto">
          <a:xfrm>
            <a:off x="5795963" y="3716338"/>
            <a:ext cx="647700" cy="108108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«Математик- водолаз» (2015 г.)</a:t>
            </a:r>
            <a:endParaRPr lang="ru-RU" sz="28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6 класс, 2место по Приволжскому федеральному округу</a:t>
            </a:r>
            <a:endParaRPr lang="ru-RU" sz="16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ts val="4500"/>
              </a:lnSpc>
              <a:spcBef>
                <a:spcPts val="0"/>
              </a:spcBef>
              <a:spcAft>
                <a:spcPts val="0"/>
              </a:spcAft>
              <a:buFont typeface="Symbol"/>
              <a:buChar char=""/>
              <a:defRPr/>
            </a:pPr>
            <a:endParaRPr lang="ru-RU"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174" name="TextBox 8"/>
          <p:cNvSpPr txBox="1">
            <a:spLocks noChangeArrowheads="1"/>
          </p:cNvSpPr>
          <p:nvPr/>
        </p:nvSpPr>
        <p:spPr bwMode="auto">
          <a:xfrm>
            <a:off x="468313" y="1352550"/>
            <a:ext cx="8280400" cy="709613"/>
          </a:xfrm>
          <a:prstGeom prst="rect">
            <a:avLst/>
          </a:prstGeom>
          <a:noFill/>
          <a:ln w="9525">
            <a:noFill/>
            <a:miter lim="800000"/>
            <a:headEnd/>
            <a:tailEnd/>
          </a:ln>
        </p:spPr>
        <p:txBody>
          <a:bodyPr>
            <a:spAutoFit/>
          </a:bodyPr>
          <a:lstStyle/>
          <a:p>
            <a:pPr algn="just" eaLnBrk="1" hangingPunct="1">
              <a:lnSpc>
                <a:spcPct val="115000"/>
              </a:lnSpc>
              <a:spcAft>
                <a:spcPts val="1000"/>
              </a:spcAft>
            </a:pPr>
            <a:r>
              <a:rPr lang="ru-RU" altLang="ru-RU" b="1" u="sng">
                <a:solidFill>
                  <a:srgbClr val="000000"/>
                </a:solidFill>
                <a:latin typeface="Times New Roman" pitchFamily="18" charset="0"/>
                <a:ea typeface="Calibri" pitchFamily="34" charset="0"/>
                <a:cs typeface="Times New Roman" pitchFamily="18" charset="0"/>
              </a:rPr>
              <a:t>Решение. </a:t>
            </a:r>
            <a:r>
              <a:rPr lang="ru-RU" altLang="ru-RU">
                <a:solidFill>
                  <a:srgbClr val="000000"/>
                </a:solidFill>
                <a:latin typeface="Times New Roman" pitchFamily="18" charset="0"/>
                <a:ea typeface="Calibri" pitchFamily="34" charset="0"/>
                <a:cs typeface="Times New Roman" pitchFamily="18" charset="0"/>
              </a:rPr>
              <a:t>Решим задачу с помощью графов (сплошная линия - «да», пунктирная линия - «нет»).</a:t>
            </a:r>
            <a:endParaRPr lang="ru-RU" altLang="ru-RU">
              <a:solidFill>
                <a:srgbClr val="000000"/>
              </a:solidFill>
              <a:latin typeface="Calibri" pitchFamily="34" charset="0"/>
              <a:ea typeface="Calibri" pitchFamily="34" charset="0"/>
              <a:cs typeface="Times New Roman" pitchFamily="18" charset="0"/>
            </a:endParaRPr>
          </a:p>
        </p:txBody>
      </p:sp>
      <p:pic>
        <p:nvPicPr>
          <p:cNvPr id="7175" name="Рисунок 2"/>
          <p:cNvPicPr>
            <a:picLocks noChangeAspect="1" noChangeArrowheads="1"/>
          </p:cNvPicPr>
          <p:nvPr/>
        </p:nvPicPr>
        <p:blipFill>
          <a:blip r:embed="rId2" cstate="email"/>
          <a:srcRect/>
          <a:stretch>
            <a:fillRect/>
          </a:stretch>
        </p:blipFill>
        <p:spPr bwMode="auto">
          <a:xfrm>
            <a:off x="2484438" y="1878013"/>
            <a:ext cx="5005387" cy="2747962"/>
          </a:xfrm>
          <a:prstGeom prst="rect">
            <a:avLst/>
          </a:prstGeom>
          <a:noFill/>
          <a:ln w="9525">
            <a:noFill/>
            <a:miter lim="800000"/>
            <a:headEnd/>
            <a:tailEnd/>
          </a:ln>
        </p:spPr>
      </p:pic>
      <p:sp>
        <p:nvSpPr>
          <p:cNvPr id="7176" name="TextBox 12"/>
          <p:cNvSpPr txBox="1">
            <a:spLocks noChangeArrowheads="1"/>
          </p:cNvSpPr>
          <p:nvPr/>
        </p:nvSpPr>
        <p:spPr bwMode="auto">
          <a:xfrm>
            <a:off x="468313" y="4510088"/>
            <a:ext cx="8280400" cy="1984375"/>
          </a:xfrm>
          <a:prstGeom prst="rect">
            <a:avLst/>
          </a:prstGeom>
          <a:noFill/>
          <a:ln w="9525">
            <a:noFill/>
            <a:miter lim="800000"/>
            <a:headEnd/>
            <a:tailEnd/>
          </a:ln>
        </p:spPr>
        <p:txBody>
          <a:bodyPr>
            <a:spAutoFit/>
          </a:bodyPr>
          <a:lstStyle/>
          <a:p>
            <a:pPr algn="just" eaLnBrk="1" hangingPunct="1">
              <a:lnSpc>
                <a:spcPct val="115000"/>
              </a:lnSpc>
            </a:pPr>
            <a:r>
              <a:rPr lang="ru-RU" altLang="ru-RU" b="1">
                <a:solidFill>
                  <a:srgbClr val="000000"/>
                </a:solidFill>
                <a:latin typeface="Times New Roman" pitchFamily="18" charset="0"/>
                <a:ea typeface="Calibri" pitchFamily="34" charset="0"/>
                <a:cs typeface="Times New Roman" pitchFamily="18" charset="0"/>
              </a:rPr>
              <a:t>Ответ: рыба-зебра</a:t>
            </a:r>
            <a:r>
              <a:rPr lang="ru-RU" altLang="ru-RU">
                <a:solidFill>
                  <a:srgbClr val="000000"/>
                </a:solidFill>
                <a:latin typeface="Times New Roman" pitchFamily="18" charset="0"/>
                <a:ea typeface="Calibri" pitchFamily="34" charset="0"/>
                <a:cs typeface="Times New Roman" pitchFamily="18" charset="0"/>
              </a:rPr>
              <a:t> имеет яркие цветные узоры и ядовитые шипы на плавниках; </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pPr>
            <a:r>
              <a:rPr lang="ru-RU" altLang="ru-RU" b="1">
                <a:solidFill>
                  <a:srgbClr val="000000"/>
                </a:solidFill>
                <a:latin typeface="Times New Roman" pitchFamily="18" charset="0"/>
                <a:ea typeface="Calibri" pitchFamily="34" charset="0"/>
                <a:cs typeface="Times New Roman" pitchFamily="18" charset="0"/>
              </a:rPr>
              <a:t>рыба-хирург</a:t>
            </a:r>
            <a:r>
              <a:rPr lang="ru-RU" altLang="ru-RU">
                <a:solidFill>
                  <a:srgbClr val="000000"/>
                </a:solidFill>
                <a:latin typeface="Times New Roman" pitchFamily="18" charset="0"/>
                <a:ea typeface="Calibri" pitchFamily="34" charset="0"/>
                <a:cs typeface="Times New Roman" pitchFamily="18" charset="0"/>
              </a:rPr>
              <a:t> имеет голубой окрас с яркими пятнами и мощный шип у хвоста;</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pPr>
            <a:r>
              <a:rPr lang="ru-RU" altLang="ru-RU" b="1">
                <a:solidFill>
                  <a:srgbClr val="000000"/>
                </a:solidFill>
                <a:latin typeface="Times New Roman" pitchFamily="18" charset="0"/>
                <a:ea typeface="Calibri" pitchFamily="34" charset="0"/>
                <a:cs typeface="Times New Roman" pitchFamily="18" charset="0"/>
              </a:rPr>
              <a:t>рыба-лягушка</a:t>
            </a:r>
            <a:r>
              <a:rPr lang="ru-RU" altLang="ru-RU">
                <a:solidFill>
                  <a:srgbClr val="000000"/>
                </a:solidFill>
                <a:latin typeface="Times New Roman" pitchFamily="18" charset="0"/>
                <a:ea typeface="Calibri" pitchFamily="34" charset="0"/>
                <a:cs typeface="Times New Roman" pitchFamily="18" charset="0"/>
              </a:rPr>
              <a:t> имеет множество полос белого, коричневого и желтоватого цветов и умеет маскироваться под коралл;</a:t>
            </a:r>
            <a:endParaRPr lang="ru-RU" altLang="ru-RU">
              <a:solidFill>
                <a:srgbClr val="000000"/>
              </a:solidFill>
              <a:latin typeface="Calibri" pitchFamily="34" charset="0"/>
              <a:ea typeface="Calibri" pitchFamily="34" charset="0"/>
              <a:cs typeface="Times New Roman" pitchFamily="18" charset="0"/>
            </a:endParaRPr>
          </a:p>
          <a:p>
            <a:pPr algn="just" eaLnBrk="1" hangingPunct="1">
              <a:lnSpc>
                <a:spcPct val="115000"/>
              </a:lnSpc>
            </a:pPr>
            <a:r>
              <a:rPr lang="ru-RU" altLang="ru-RU" b="1">
                <a:solidFill>
                  <a:srgbClr val="000000"/>
                </a:solidFill>
                <a:latin typeface="Times New Roman" pitchFamily="18" charset="0"/>
                <a:ea typeface="Calibri" pitchFamily="34" charset="0"/>
                <a:cs typeface="Times New Roman" pitchFamily="18" charset="0"/>
              </a:rPr>
              <a:t>рыба-еж</a:t>
            </a:r>
            <a:r>
              <a:rPr lang="ru-RU" altLang="ru-RU">
                <a:solidFill>
                  <a:srgbClr val="000000"/>
                </a:solidFill>
                <a:latin typeface="Times New Roman" pitchFamily="18" charset="0"/>
                <a:ea typeface="Calibri" pitchFamily="34" charset="0"/>
                <a:cs typeface="Times New Roman" pitchFamily="18" charset="0"/>
              </a:rPr>
              <a:t> имеет светлый окрас с разбросанными темными пятнышками и острые шипы на всем теле. </a:t>
            </a:r>
            <a:endParaRPr lang="ru-RU" altLang="ru-RU">
              <a:solidFill>
                <a:srgbClr val="000000"/>
              </a:solidFill>
              <a:latin typeface="Calibri" pitchFamily="34"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8195" name="Rectangle 11"/>
          <p:cNvSpPr>
            <a:spLocks noChangeArrowheads="1"/>
          </p:cNvSpPr>
          <p:nvPr/>
        </p:nvSpPr>
        <p:spPr bwMode="auto">
          <a:xfrm>
            <a:off x="5795963" y="3716338"/>
            <a:ext cx="647700" cy="108108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«Математик – юморист» </a:t>
            </a:r>
            <a:endParaRPr lang="ru-RU" sz="28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7 класс, 2 место по Приволжскому федеральному округу</a:t>
            </a:r>
            <a:endParaRPr lang="ru-RU" sz="20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p:cNvSpPr txBox="1"/>
          <p:nvPr/>
        </p:nvSpPr>
        <p:spPr>
          <a:xfrm>
            <a:off x="468313" y="1485900"/>
            <a:ext cx="5859462" cy="5038725"/>
          </a:xfrm>
          <a:prstGeom prst="rect">
            <a:avLst/>
          </a:prstGeom>
          <a:noFill/>
          <a:ln w="44450">
            <a:solidFill>
              <a:schemeClr val="accent2">
                <a:lumMod val="75000"/>
              </a:schemeClr>
            </a:solidFill>
          </a:ln>
        </p:spPr>
        <p:txBody>
          <a:bodyPr>
            <a:spAutoFit/>
          </a:bodyPr>
          <a:lstStyle/>
          <a:p>
            <a:pPr indent="450215" algn="ctr" eaLnBrk="1" hangingPunct="1">
              <a:lnSpc>
                <a:spcPct val="115000"/>
              </a:lnSpc>
              <a:spcAft>
                <a:spcPts val="1000"/>
              </a:spcAft>
              <a:defRPr/>
            </a:pP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Морская качка</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indent="450215" algn="just" eaLnBrk="1" hangingPunct="1">
              <a:lnSpc>
                <a:spcPct val="115000"/>
              </a:lnSpc>
              <a:spcAft>
                <a:spcPts val="1000"/>
              </a:spcAf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Я нарисовала картину «Морская качка» и показала ее своим одноклассникам. Из них 7 человек мне сказали: «Ну, ты Айвазовский!», 8 человек поинтересовались техникой рисования, а у 14 человек при взгляде на картину аж закружилась голова! Среди тех, кто поинтересовался техникой выполнения рисунка, два человека сказали: «Ну, ты Айвазовский!» и у двух человек закружилась голова. А среди тех, у кого закружилась голова, трое воскликнули: «Ну, ты Айвазовский!». У одного ученика закружилась голова, при этом он сказал: «</a:t>
            </a:r>
            <a:r>
              <a:rPr lang="ru-RU"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Ну.ты</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Айвазовский!», - и поинтересовался техникой рисования. Сколько человек никак не прореагировали на мою картину, если у меня 29 одноклассников?</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8199" name="TextBox 14"/>
          <p:cNvSpPr txBox="1">
            <a:spLocks noChangeArrowheads="1"/>
          </p:cNvSpPr>
          <p:nvPr/>
        </p:nvSpPr>
        <p:spPr bwMode="auto">
          <a:xfrm>
            <a:off x="423863" y="6662738"/>
            <a:ext cx="8296275" cy="390525"/>
          </a:xfrm>
          <a:prstGeom prst="rect">
            <a:avLst/>
          </a:prstGeom>
          <a:noFill/>
          <a:ln w="9525">
            <a:noFill/>
            <a:miter lim="800000"/>
            <a:headEnd/>
            <a:tailEnd/>
          </a:ln>
        </p:spPr>
        <p:txBody>
          <a:bodyPr>
            <a:spAutoFit/>
          </a:bodyPr>
          <a:lstStyle/>
          <a:p>
            <a:pPr algn="just" eaLnBrk="1" hangingPunct="1">
              <a:lnSpc>
                <a:spcPct val="115000"/>
              </a:lnSpc>
              <a:spcAft>
                <a:spcPts val="1000"/>
              </a:spcAft>
            </a:pPr>
            <a:r>
              <a:rPr lang="ru-RU" altLang="ru-RU" b="1" u="sng">
                <a:solidFill>
                  <a:srgbClr val="000000"/>
                </a:solidFill>
                <a:latin typeface="Times New Roman" pitchFamily="18" charset="0"/>
                <a:ea typeface="Calibri" pitchFamily="34" charset="0"/>
                <a:cs typeface="Times New Roman" pitchFamily="18" charset="0"/>
              </a:rPr>
              <a:t>Решение.  </a:t>
            </a:r>
            <a:r>
              <a:rPr lang="ru-RU" altLang="ru-RU" b="1">
                <a:solidFill>
                  <a:srgbClr val="000000"/>
                </a:solidFill>
                <a:latin typeface="Times New Roman" pitchFamily="18" charset="0"/>
                <a:ea typeface="Calibri" pitchFamily="34" charset="0"/>
                <a:cs typeface="Times New Roman" pitchFamily="18" charset="0"/>
              </a:rPr>
              <a:t> </a:t>
            </a:r>
            <a:endParaRPr lang="ru-RU" altLang="ru-RU">
              <a:solidFill>
                <a:srgbClr val="000000"/>
              </a:solidFill>
              <a:latin typeface="Calibri" pitchFamily="34" charset="0"/>
              <a:ea typeface="Calibri" pitchFamily="34" charset="0"/>
              <a:cs typeface="Times New Roman" pitchFamily="18" charset="0"/>
            </a:endParaRPr>
          </a:p>
        </p:txBody>
      </p:sp>
      <p:pic>
        <p:nvPicPr>
          <p:cNvPr id="8200" name="Рисунок 4"/>
          <p:cNvPicPr>
            <a:picLocks noChangeAspect="1" noChangeArrowheads="1"/>
          </p:cNvPicPr>
          <p:nvPr/>
        </p:nvPicPr>
        <p:blipFill>
          <a:blip r:embed="rId2" cstate="email"/>
          <a:srcRect/>
          <a:stretch>
            <a:fillRect/>
          </a:stretch>
        </p:blipFill>
        <p:spPr bwMode="auto">
          <a:xfrm>
            <a:off x="6372225" y="2205038"/>
            <a:ext cx="2355850" cy="32908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9219" name="Rectangle 11"/>
          <p:cNvSpPr>
            <a:spLocks noChangeArrowheads="1"/>
          </p:cNvSpPr>
          <p:nvPr/>
        </p:nvSpPr>
        <p:spPr bwMode="auto">
          <a:xfrm>
            <a:off x="5795963" y="3716338"/>
            <a:ext cx="647700" cy="108108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«Математик – юморист»</a:t>
            </a:r>
            <a:endParaRPr lang="ru-RU" sz="28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7 класс, 2 место по Приволжскому федеральному округу</a:t>
            </a:r>
            <a:endParaRPr lang="ru-RU" sz="20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222" name="TextBox 1"/>
          <p:cNvSpPr txBox="1">
            <a:spLocks noChangeArrowheads="1"/>
          </p:cNvSpPr>
          <p:nvPr/>
        </p:nvSpPr>
        <p:spPr bwMode="auto">
          <a:xfrm>
            <a:off x="468313" y="1352550"/>
            <a:ext cx="8280400" cy="390525"/>
          </a:xfrm>
          <a:prstGeom prst="rect">
            <a:avLst/>
          </a:prstGeom>
          <a:noFill/>
          <a:ln w="9525">
            <a:noFill/>
            <a:miter lim="800000"/>
            <a:headEnd/>
            <a:tailEnd/>
          </a:ln>
        </p:spPr>
        <p:txBody>
          <a:bodyPr>
            <a:spAutoFit/>
          </a:bodyPr>
          <a:lstStyle/>
          <a:p>
            <a:pPr algn="just" eaLnBrk="1" hangingPunct="1">
              <a:lnSpc>
                <a:spcPct val="115000"/>
              </a:lnSpc>
              <a:spcAft>
                <a:spcPts val="1000"/>
              </a:spcAft>
            </a:pPr>
            <a:r>
              <a:rPr lang="ru-RU" altLang="ru-RU" b="1" u="sng">
                <a:solidFill>
                  <a:srgbClr val="000000"/>
                </a:solidFill>
                <a:latin typeface="Times New Roman" pitchFamily="18" charset="0"/>
                <a:ea typeface="Calibri" pitchFamily="34" charset="0"/>
                <a:cs typeface="Times New Roman" pitchFamily="18" charset="0"/>
              </a:rPr>
              <a:t>Решение.  </a:t>
            </a:r>
            <a:r>
              <a:rPr lang="ru-RU" altLang="ru-RU">
                <a:solidFill>
                  <a:srgbClr val="000000"/>
                </a:solidFill>
                <a:latin typeface="Times New Roman" pitchFamily="18" charset="0"/>
                <a:ea typeface="Calibri" pitchFamily="34" charset="0"/>
                <a:cs typeface="Times New Roman" pitchFamily="18" charset="0"/>
              </a:rPr>
              <a:t>Задачу можно решить с помощью кругов Эйлера. </a:t>
            </a:r>
            <a:endParaRPr lang="ru-RU" altLang="ru-RU">
              <a:solidFill>
                <a:srgbClr val="000000"/>
              </a:solidFill>
              <a:latin typeface="Calibri" pitchFamily="34" charset="0"/>
              <a:ea typeface="Calibri" pitchFamily="34" charset="0"/>
              <a:cs typeface="Times New Roman" pitchFamily="18" charset="0"/>
            </a:endParaRPr>
          </a:p>
        </p:txBody>
      </p:sp>
      <p:pic>
        <p:nvPicPr>
          <p:cNvPr id="9223" name="Рисунок 2"/>
          <p:cNvPicPr>
            <a:picLocks noChangeAspect="1" noChangeArrowheads="1"/>
          </p:cNvPicPr>
          <p:nvPr/>
        </p:nvPicPr>
        <p:blipFill>
          <a:blip r:embed="rId2" cstate="email"/>
          <a:srcRect/>
          <a:stretch>
            <a:fillRect/>
          </a:stretch>
        </p:blipFill>
        <p:spPr bwMode="auto">
          <a:xfrm>
            <a:off x="1814513" y="1744663"/>
            <a:ext cx="4467225" cy="4010025"/>
          </a:xfrm>
          <a:prstGeom prst="rect">
            <a:avLst/>
          </a:prstGeom>
          <a:noFill/>
          <a:ln w="9525">
            <a:noFill/>
            <a:miter lim="800000"/>
            <a:headEnd/>
            <a:tailEnd/>
          </a:ln>
        </p:spPr>
      </p:pic>
      <p:sp>
        <p:nvSpPr>
          <p:cNvPr id="9224" name="TextBox 12"/>
          <p:cNvSpPr txBox="1">
            <a:spLocks noChangeArrowheads="1"/>
          </p:cNvSpPr>
          <p:nvPr/>
        </p:nvSpPr>
        <p:spPr bwMode="auto">
          <a:xfrm>
            <a:off x="633413" y="5754688"/>
            <a:ext cx="8115300" cy="836612"/>
          </a:xfrm>
          <a:prstGeom prst="rect">
            <a:avLst/>
          </a:prstGeom>
          <a:noFill/>
          <a:ln w="9525">
            <a:noFill/>
            <a:miter lim="800000"/>
            <a:headEnd/>
            <a:tailEnd/>
          </a:ln>
        </p:spPr>
        <p:txBody>
          <a:bodyPr>
            <a:spAutoFit/>
          </a:bodyPr>
          <a:lstStyle/>
          <a:p>
            <a:pPr eaLnBrk="1" hangingPunct="1">
              <a:lnSpc>
                <a:spcPct val="115000"/>
              </a:lnSpc>
              <a:spcAft>
                <a:spcPts val="1000"/>
              </a:spcAft>
            </a:pPr>
            <a:r>
              <a:rPr lang="ru-RU" altLang="ru-RU">
                <a:solidFill>
                  <a:srgbClr val="000000"/>
                </a:solidFill>
                <a:latin typeface="Times New Roman" pitchFamily="18" charset="0"/>
                <a:ea typeface="Calibri" pitchFamily="34" charset="0"/>
                <a:cs typeface="Times New Roman" pitchFamily="18" charset="0"/>
              </a:rPr>
              <a:t>29 - (3 + 10 + 5 + 2 + 1+ 1 + 1) = 6 (ч) не прореагировали на задачу.</a:t>
            </a:r>
            <a:endParaRPr lang="ru-RU" altLang="ru-RU" sz="1600">
              <a:solidFill>
                <a:srgbClr val="000000"/>
              </a:solidFill>
              <a:latin typeface="Calibri" pitchFamily="34" charset="0"/>
              <a:ea typeface="Calibri" pitchFamily="34" charset="0"/>
              <a:cs typeface="Times New Roman" pitchFamily="18" charset="0"/>
            </a:endParaRPr>
          </a:p>
          <a:p>
            <a:pPr eaLnBrk="1" hangingPunct="1">
              <a:lnSpc>
                <a:spcPct val="115000"/>
              </a:lnSpc>
              <a:spcAft>
                <a:spcPts val="1000"/>
              </a:spcAft>
            </a:pPr>
            <a:r>
              <a:rPr lang="ru-RU" altLang="ru-RU" b="1">
                <a:solidFill>
                  <a:srgbClr val="000000"/>
                </a:solidFill>
                <a:latin typeface="Times New Roman" pitchFamily="18" charset="0"/>
                <a:ea typeface="Calibri" pitchFamily="34" charset="0"/>
                <a:cs typeface="Times New Roman" pitchFamily="18" charset="0"/>
              </a:rPr>
              <a:t> Ответ: 6 человек</a:t>
            </a:r>
            <a:endParaRPr lang="ru-RU" altLang="ru-RU" sz="1600">
              <a:solidFill>
                <a:srgbClr val="000000"/>
              </a:solidFill>
              <a:latin typeface="Calibri" pitchFamily="34"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10243" name="Rectangle 11"/>
          <p:cNvSpPr>
            <a:spLocks noChangeArrowheads="1"/>
          </p:cNvSpPr>
          <p:nvPr/>
        </p:nvSpPr>
        <p:spPr bwMode="auto">
          <a:xfrm>
            <a:off x="5795963" y="3716338"/>
            <a:ext cx="647700" cy="108108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a:t>
            </a:r>
            <a:r>
              <a:rPr lang="ru-RU" sz="24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«Математика в сельском хозяйстве»</a:t>
            </a:r>
            <a:endParaRPr lang="ru-RU" sz="24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7 класс, 1 место по Российской Федерации</a:t>
            </a:r>
            <a:endParaRPr lang="ru-RU" sz="20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p:cNvSpPr txBox="1"/>
          <p:nvPr/>
        </p:nvSpPr>
        <p:spPr>
          <a:xfrm>
            <a:off x="468313" y="1268413"/>
            <a:ext cx="8315325" cy="1793875"/>
          </a:xfrm>
          <a:prstGeom prst="rect">
            <a:avLst/>
          </a:prstGeom>
          <a:noFill/>
          <a:ln w="44450">
            <a:solidFill>
              <a:schemeClr val="accent2">
                <a:lumMod val="75000"/>
              </a:schemeClr>
            </a:solidFill>
          </a:ln>
        </p:spPr>
        <p:txBody>
          <a:bodyPr>
            <a:spAutoFit/>
          </a:bodyPr>
          <a:lstStyle/>
          <a:p>
            <a:pPr indent="450215" algn="ctr" eaLnBrk="1" hangingPunct="1">
              <a:lnSpc>
                <a:spcPct val="115000"/>
              </a:lnSpc>
              <a:spcAft>
                <a:spcPts val="1000"/>
              </a:spcAft>
              <a:defRPr/>
            </a:pP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Пища для картофеля</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indent="450215" algn="just" eaLnBrk="1" hangingPunct="1">
              <a:lnSpc>
                <a:spcPct val="115000"/>
              </a:lnSpc>
              <a:spcAft>
                <a:spcPts val="1000"/>
              </a:spcAf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«Картофельные няни», которые зовутся </a:t>
            </a:r>
            <a:r>
              <a:rPr lang="ru-RU"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агротехнологами</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кормят клубни специальным питанием. Фосфорного должно быть в 1,5 раза больше, чем азотного, а калийного в 1,8 раза меньше, чем фосфорного. Найти процентное содержание азотной, фосфорной и калийной пищи для картофеля.</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0247" name="TextBox 14"/>
          <p:cNvSpPr txBox="1">
            <a:spLocks noChangeArrowheads="1"/>
          </p:cNvSpPr>
          <p:nvPr/>
        </p:nvSpPr>
        <p:spPr bwMode="auto">
          <a:xfrm>
            <a:off x="566738" y="2971800"/>
            <a:ext cx="8296275" cy="390525"/>
          </a:xfrm>
          <a:prstGeom prst="rect">
            <a:avLst/>
          </a:prstGeom>
          <a:noFill/>
          <a:ln w="9525">
            <a:noFill/>
            <a:miter lim="800000"/>
            <a:headEnd/>
            <a:tailEnd/>
          </a:ln>
        </p:spPr>
        <p:txBody>
          <a:bodyPr>
            <a:spAutoFit/>
          </a:bodyPr>
          <a:lstStyle/>
          <a:p>
            <a:pPr algn="just" eaLnBrk="1" hangingPunct="1">
              <a:lnSpc>
                <a:spcPct val="115000"/>
              </a:lnSpc>
              <a:spcAft>
                <a:spcPts val="1000"/>
              </a:spcAft>
            </a:pPr>
            <a:r>
              <a:rPr lang="ru-RU" altLang="ru-RU" b="1" u="sng">
                <a:solidFill>
                  <a:srgbClr val="000000"/>
                </a:solidFill>
                <a:latin typeface="Times New Roman" pitchFamily="18" charset="0"/>
                <a:ea typeface="Calibri" pitchFamily="34" charset="0"/>
                <a:cs typeface="Times New Roman" pitchFamily="18" charset="0"/>
              </a:rPr>
              <a:t>Решение.  </a:t>
            </a:r>
            <a:r>
              <a:rPr lang="ru-RU" altLang="ru-RU" b="1">
                <a:solidFill>
                  <a:srgbClr val="000000"/>
                </a:solidFill>
                <a:latin typeface="Times New Roman" pitchFamily="18" charset="0"/>
                <a:ea typeface="Calibri" pitchFamily="34" charset="0"/>
                <a:cs typeface="Times New Roman" pitchFamily="18" charset="0"/>
              </a:rPr>
              <a:t> </a:t>
            </a:r>
            <a:endParaRPr lang="ru-RU" altLang="ru-RU">
              <a:solidFill>
                <a:srgbClr val="000000"/>
              </a:solidFill>
              <a:latin typeface="Calibri" pitchFamily="34" charset="0"/>
              <a:ea typeface="Calibri" pitchFamily="34" charset="0"/>
              <a:cs typeface="Times New Roman" pitchFamily="18" charset="0"/>
            </a:endParaRPr>
          </a:p>
        </p:txBody>
      </p:sp>
      <p:pic>
        <p:nvPicPr>
          <p:cNvPr id="10248" name="Рисунок 2"/>
          <p:cNvPicPr>
            <a:picLocks noChangeAspect="1" noChangeArrowheads="1"/>
          </p:cNvPicPr>
          <p:nvPr/>
        </p:nvPicPr>
        <p:blipFill>
          <a:blip r:embed="rId2" cstate="email"/>
          <a:srcRect/>
          <a:stretch>
            <a:fillRect/>
          </a:stretch>
        </p:blipFill>
        <p:spPr bwMode="auto">
          <a:xfrm>
            <a:off x="6326188" y="3109913"/>
            <a:ext cx="2411412" cy="3414712"/>
          </a:xfrm>
          <a:prstGeom prst="rect">
            <a:avLst/>
          </a:prstGeom>
          <a:noFill/>
          <a:ln w="9525">
            <a:noFill/>
            <a:miter lim="800000"/>
            <a:headEnd/>
            <a:tailEnd/>
          </a:ln>
        </p:spPr>
      </p:pic>
      <p:pic>
        <p:nvPicPr>
          <p:cNvPr id="10249" name="Рисунок 43"/>
          <p:cNvPicPr>
            <a:picLocks noChangeAspect="1" noChangeArrowheads="1"/>
          </p:cNvPicPr>
          <p:nvPr/>
        </p:nvPicPr>
        <p:blipFill>
          <a:blip r:embed="rId3" cstate="email"/>
          <a:srcRect/>
          <a:stretch>
            <a:fillRect/>
          </a:stretch>
        </p:blipFill>
        <p:spPr bwMode="auto">
          <a:xfrm>
            <a:off x="684213" y="3328988"/>
            <a:ext cx="5616575" cy="3529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p:cNvSpPr>
            <a:spLocks noChangeArrowheads="1"/>
          </p:cNvSpPr>
          <p:nvPr/>
        </p:nvSpPr>
        <p:spPr bwMode="auto">
          <a:xfrm>
            <a:off x="4067175" y="5805488"/>
            <a:ext cx="1295400" cy="50323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11267" name="Rectangle 11"/>
          <p:cNvSpPr>
            <a:spLocks noChangeArrowheads="1"/>
          </p:cNvSpPr>
          <p:nvPr/>
        </p:nvSpPr>
        <p:spPr bwMode="auto">
          <a:xfrm>
            <a:off x="5795963" y="3716338"/>
            <a:ext cx="647700" cy="1081087"/>
          </a:xfrm>
          <a:prstGeom prst="rect">
            <a:avLst/>
          </a:prstGeom>
          <a:solidFill>
            <a:schemeClr val="bg1"/>
          </a:solidFill>
          <a:ln w="9525">
            <a:noFill/>
            <a:miter lim="800000"/>
            <a:headEnd/>
            <a:tailEnd/>
          </a:ln>
        </p:spPr>
        <p:txBody>
          <a:bodyPr wrap="none" anchor="ctr"/>
          <a:lstStyle/>
          <a:p>
            <a:pPr eaLnBrk="1" hangingPunct="1"/>
            <a:endParaRPr lang="ru-RU" altLang="ru-RU"/>
          </a:p>
        </p:txBody>
      </p:sp>
      <p:sp>
        <p:nvSpPr>
          <p:cNvPr id="4" name="Прямоугольник 3"/>
          <p:cNvSpPr/>
          <p:nvPr/>
        </p:nvSpPr>
        <p:spPr>
          <a:xfrm>
            <a:off x="539750" y="549275"/>
            <a:ext cx="3240088" cy="2519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p>
        </p:txBody>
      </p:sp>
      <p:sp>
        <p:nvSpPr>
          <p:cNvPr id="11" name="Rectangle 3"/>
          <p:cNvSpPr txBox="1">
            <a:spLocks noChangeArrowheads="1"/>
          </p:cNvSpPr>
          <p:nvPr/>
        </p:nvSpPr>
        <p:spPr bwMode="gray">
          <a:xfrm>
            <a:off x="468313" y="115888"/>
            <a:ext cx="8315325" cy="1198562"/>
          </a:xfrm>
          <a:prstGeom prst="rect">
            <a:avLst/>
          </a:prstGeom>
          <a:noFill/>
          <a:ln>
            <a:noFill/>
          </a:ln>
        </p:spPr>
        <p:txBody>
          <a:bodyPr/>
          <a:lstStyle>
            <a:lvl1pPr marL="0" indent="0" algn="ctr" rtl="0" eaLnBrk="0" fontAlgn="base" hangingPunct="0">
              <a:spcBef>
                <a:spcPct val="20000"/>
              </a:spcBef>
              <a:spcAft>
                <a:spcPct val="0"/>
              </a:spcAft>
              <a:buClr>
                <a:schemeClr val="hlink"/>
              </a:buClr>
              <a:buFont typeface="Wingdings" pitchFamily="2" charset="2"/>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342900" indent="-342900">
              <a:lnSpc>
                <a:spcPts val="4500"/>
              </a:lnSpc>
              <a:spcBef>
                <a:spcPts val="0"/>
              </a:spcBef>
              <a:spcAft>
                <a:spcPts val="0"/>
              </a:spcAft>
              <a:buFont typeface="Symbol"/>
              <a:buChar char=""/>
              <a:defRPr/>
            </a:pPr>
            <a:r>
              <a:rPr lang="ru-RU" sz="2800" dirty="0">
                <a:solidFill>
                  <a:srgbClr val="000099"/>
                </a:solidFill>
                <a:latin typeface="Times New Roman"/>
                <a:ea typeface="Calibri" panose="020F0502020204030204" pitchFamily="34" charset="0"/>
                <a:cs typeface="Times New Roman"/>
              </a:rPr>
              <a:t>К</a:t>
            </a:r>
            <a:r>
              <a:rPr lang="ru-RU" sz="28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онкурс </a:t>
            </a:r>
            <a:r>
              <a:rPr lang="ru-RU" sz="2400"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«Математика летом»</a:t>
            </a:r>
            <a:endParaRPr lang="ru-RU" sz="24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a:lnSpc>
                <a:spcPts val="4500"/>
              </a:lnSpc>
              <a:spcBef>
                <a:spcPts val="0"/>
              </a:spcBef>
              <a:spcAft>
                <a:spcPts val="0"/>
              </a:spcAft>
              <a:defRPr/>
            </a:pPr>
            <a:r>
              <a:rPr lang="ru-RU" sz="2000" i="1"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7 класс, 1 место по Приволжскому федеральному округу</a:t>
            </a:r>
            <a:endParaRPr lang="ru-RU" sz="20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Box 11"/>
          <p:cNvSpPr txBox="1"/>
          <p:nvPr/>
        </p:nvSpPr>
        <p:spPr>
          <a:xfrm>
            <a:off x="468313" y="1268413"/>
            <a:ext cx="8315325" cy="2430462"/>
          </a:xfrm>
          <a:prstGeom prst="rect">
            <a:avLst/>
          </a:prstGeom>
          <a:noFill/>
          <a:ln w="44450">
            <a:solidFill>
              <a:schemeClr val="accent2">
                <a:lumMod val="75000"/>
              </a:schemeClr>
            </a:solidFill>
          </a:ln>
        </p:spPr>
        <p:txBody>
          <a:bodyPr>
            <a:spAutoFit/>
          </a:bodyPr>
          <a:lstStyle/>
          <a:p>
            <a:pPr indent="450215" algn="ctr" eaLnBrk="1" hangingPunct="1">
              <a:lnSpc>
                <a:spcPct val="115000"/>
              </a:lnSpc>
              <a:spcAft>
                <a:spcPts val="1000"/>
              </a:spcAft>
              <a:defRPr/>
            </a:pP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Летний отдых</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indent="450215" algn="just" eaLnBrk="1" hangingPunct="1">
              <a:lnSpc>
                <a:spcPct val="115000"/>
              </a:lnSpc>
              <a:spcAft>
                <a:spcPts val="1000"/>
              </a:spcAft>
              <a:defRPr/>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Согласно моего плана на летние каникулы в разъездах (лагерь актива, море, в деревне у бабушки и спортивный лагерь) я буду находиться количество дней, удовлетворяющее соотношению 6 : 8 : 4 : 12. Однако суммарное количество дней в разъездах оказалось на 20% больше, чем было запланировано, а фактическое распределение дней составило соотношение 4 : 3 : 5 : 6. На сколько процентов я летом больше находился в деревне у бабушки, чем по моему плану?</a:t>
            </a:r>
            <a:endParaRPr lang="ru-RU"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1271" name="TextBox 14"/>
          <p:cNvSpPr txBox="1">
            <a:spLocks noChangeArrowheads="1"/>
          </p:cNvSpPr>
          <p:nvPr/>
        </p:nvSpPr>
        <p:spPr bwMode="auto">
          <a:xfrm>
            <a:off x="508000" y="3716338"/>
            <a:ext cx="1168400" cy="390525"/>
          </a:xfrm>
          <a:prstGeom prst="rect">
            <a:avLst/>
          </a:prstGeom>
          <a:noFill/>
          <a:ln w="9525">
            <a:noFill/>
            <a:miter lim="800000"/>
            <a:headEnd/>
            <a:tailEnd/>
          </a:ln>
        </p:spPr>
        <p:txBody>
          <a:bodyPr>
            <a:spAutoFit/>
          </a:bodyPr>
          <a:lstStyle/>
          <a:p>
            <a:pPr algn="just" eaLnBrk="1" hangingPunct="1">
              <a:lnSpc>
                <a:spcPct val="115000"/>
              </a:lnSpc>
              <a:spcAft>
                <a:spcPts val="1000"/>
              </a:spcAft>
            </a:pPr>
            <a:r>
              <a:rPr lang="ru-RU" altLang="ru-RU" b="1" u="sng">
                <a:solidFill>
                  <a:srgbClr val="000000"/>
                </a:solidFill>
                <a:latin typeface="Times New Roman" pitchFamily="18" charset="0"/>
                <a:ea typeface="Calibri" pitchFamily="34" charset="0"/>
                <a:cs typeface="Times New Roman" pitchFamily="18" charset="0"/>
              </a:rPr>
              <a:t>Решение.  </a:t>
            </a:r>
            <a:r>
              <a:rPr lang="ru-RU" altLang="ru-RU" b="1">
                <a:solidFill>
                  <a:srgbClr val="000000"/>
                </a:solidFill>
                <a:latin typeface="Times New Roman" pitchFamily="18" charset="0"/>
                <a:ea typeface="Calibri" pitchFamily="34" charset="0"/>
                <a:cs typeface="Times New Roman" pitchFamily="18" charset="0"/>
              </a:rPr>
              <a:t> </a:t>
            </a:r>
            <a:endParaRPr lang="ru-RU" altLang="ru-RU">
              <a:solidFill>
                <a:srgbClr val="000000"/>
              </a:solidFill>
              <a:latin typeface="Calibri" pitchFamily="34" charset="0"/>
              <a:ea typeface="Calibri" pitchFamily="34" charset="0"/>
              <a:cs typeface="Times New Roman" pitchFamily="18" charset="0"/>
            </a:endParaRPr>
          </a:p>
        </p:txBody>
      </p:sp>
      <p:pic>
        <p:nvPicPr>
          <p:cNvPr id="11272" name="Рисунок 1"/>
          <p:cNvPicPr>
            <a:picLocks noChangeAspect="1" noChangeArrowheads="1"/>
          </p:cNvPicPr>
          <p:nvPr/>
        </p:nvPicPr>
        <p:blipFill>
          <a:blip r:embed="rId2" cstate="email"/>
          <a:srcRect/>
          <a:stretch>
            <a:fillRect/>
          </a:stretch>
        </p:blipFill>
        <p:spPr bwMode="auto">
          <a:xfrm>
            <a:off x="1908175" y="3729038"/>
            <a:ext cx="6192838" cy="2825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db2004119gl">
  <a:themeElements>
    <a:clrScheme name="sample 2">
      <a:dk1>
        <a:srgbClr val="113F71"/>
      </a:dk1>
      <a:lt1>
        <a:srgbClr val="FFFFFF"/>
      </a:lt1>
      <a:dk2>
        <a:srgbClr val="000000"/>
      </a:dk2>
      <a:lt2>
        <a:srgbClr val="C1D1D3"/>
      </a:lt2>
      <a:accent1>
        <a:srgbClr val="2D7ACF"/>
      </a:accent1>
      <a:accent2>
        <a:srgbClr val="99CC00"/>
      </a:accent2>
      <a:accent3>
        <a:srgbClr val="FFFFFF"/>
      </a:accent3>
      <a:accent4>
        <a:srgbClr val="0D345F"/>
      </a:accent4>
      <a:accent5>
        <a:srgbClr val="ADBEE4"/>
      </a:accent5>
      <a:accent6>
        <a:srgbClr val="8AB900"/>
      </a:accent6>
      <a:hlink>
        <a:srgbClr val="5AABCC"/>
      </a:hlink>
      <a:folHlink>
        <a:srgbClr val="BD9E61"/>
      </a:folHlink>
    </a:clrScheme>
    <a:fontScheme name="sample">
      <a:majorFont>
        <a:latin typeface="Verdan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1F52C0"/>
        </a:dk1>
        <a:lt1>
          <a:srgbClr val="FFFFFF"/>
        </a:lt1>
        <a:dk2>
          <a:srgbClr val="000000"/>
        </a:dk2>
        <a:lt2>
          <a:srgbClr val="D6E1E2"/>
        </a:lt2>
        <a:accent1>
          <a:srgbClr val="E38B55"/>
        </a:accent1>
        <a:accent2>
          <a:srgbClr val="CB81D5"/>
        </a:accent2>
        <a:accent3>
          <a:srgbClr val="FFFFFF"/>
        </a:accent3>
        <a:accent4>
          <a:srgbClr val="1945A4"/>
        </a:accent4>
        <a:accent5>
          <a:srgbClr val="EFC4B4"/>
        </a:accent5>
        <a:accent6>
          <a:srgbClr val="B874C1"/>
        </a:accent6>
        <a:hlink>
          <a:srgbClr val="705FC3"/>
        </a:hlink>
        <a:folHlink>
          <a:srgbClr val="83A6A7"/>
        </a:folHlink>
      </a:clrScheme>
      <a:clrMap bg1="lt1" tx1="dk1" bg2="lt2" tx2="dk2" accent1="accent1" accent2="accent2" accent3="accent3" accent4="accent4" accent5="accent5" accent6="accent6" hlink="hlink" folHlink="folHlink"/>
    </a:extraClrScheme>
    <a:extraClrScheme>
      <a:clrScheme name="sample 2">
        <a:dk1>
          <a:srgbClr val="113F71"/>
        </a:dk1>
        <a:lt1>
          <a:srgbClr val="FFFFFF"/>
        </a:lt1>
        <a:dk2>
          <a:srgbClr val="000000"/>
        </a:dk2>
        <a:lt2>
          <a:srgbClr val="C1D1D3"/>
        </a:lt2>
        <a:accent1>
          <a:srgbClr val="2D7ACF"/>
        </a:accent1>
        <a:accent2>
          <a:srgbClr val="99CC00"/>
        </a:accent2>
        <a:accent3>
          <a:srgbClr val="FFFFFF"/>
        </a:accent3>
        <a:accent4>
          <a:srgbClr val="0D345F"/>
        </a:accent4>
        <a:accent5>
          <a:srgbClr val="ADBEE4"/>
        </a:accent5>
        <a:accent6>
          <a:srgbClr val="8AB900"/>
        </a:accent6>
        <a:hlink>
          <a:srgbClr val="5AABCC"/>
        </a:hlink>
        <a:folHlink>
          <a:srgbClr val="BD9E61"/>
        </a:folHlink>
      </a:clrScheme>
      <a:clrMap bg1="lt1" tx1="dk1" bg2="lt2" tx2="dk2" accent1="accent1" accent2="accent2" accent3="accent3" accent4="accent4" accent5="accent5" accent6="accent6" hlink="hlink" folHlink="folHlink"/>
    </a:extraClrScheme>
    <a:extraClrScheme>
      <a:clrScheme name="sample 3">
        <a:dk1>
          <a:srgbClr val="1F2163"/>
        </a:dk1>
        <a:lt1>
          <a:srgbClr val="FFFFFF"/>
        </a:lt1>
        <a:dk2>
          <a:srgbClr val="000000"/>
        </a:dk2>
        <a:lt2>
          <a:srgbClr val="CCD8DA"/>
        </a:lt2>
        <a:accent1>
          <a:srgbClr val="4067CA"/>
        </a:accent1>
        <a:accent2>
          <a:srgbClr val="00B4B0"/>
        </a:accent2>
        <a:accent3>
          <a:srgbClr val="FFFFFF"/>
        </a:accent3>
        <a:accent4>
          <a:srgbClr val="191B53"/>
        </a:accent4>
        <a:accent5>
          <a:srgbClr val="AFB8E1"/>
        </a:accent5>
        <a:accent6>
          <a:srgbClr val="00A39F"/>
        </a:accent6>
        <a:hlink>
          <a:srgbClr val="6DB1DF"/>
        </a:hlink>
        <a:folHlink>
          <a:srgbClr val="9292E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cdb2004119gl</Template>
  <TotalTime>985</TotalTime>
  <Words>1810</Words>
  <Application>Microsoft Office PowerPoint</Application>
  <PresentationFormat>Экран (4:3)</PresentationFormat>
  <Paragraphs>112</Paragraphs>
  <Slides>19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19</vt:i4>
      </vt:variant>
    </vt:vector>
  </HeadingPairs>
  <TitlesOfParts>
    <vt:vector size="27" baseType="lpstr">
      <vt:lpstr>Arial</vt:lpstr>
      <vt:lpstr>Verdana</vt:lpstr>
      <vt:lpstr>Wingdings</vt:lpstr>
      <vt:lpstr>Calibri</vt:lpstr>
      <vt:lpstr>Georgia</vt:lpstr>
      <vt:lpstr>Times New Roman</vt:lpstr>
      <vt:lpstr>Symbol</vt:lpstr>
      <vt:lpstr>cdb2004119gl</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Беда… на высоких каблуках</dc:title>
  <dc:creator>Учитель</dc:creator>
  <cp:lastModifiedBy>Ягуар</cp:lastModifiedBy>
  <cp:revision>108</cp:revision>
  <dcterms:created xsi:type="dcterms:W3CDTF">2012-02-08T12:08:58Z</dcterms:created>
  <dcterms:modified xsi:type="dcterms:W3CDTF">2025-01-20T17:57:32Z</dcterms:modified>
</cp:coreProperties>
</file>